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  <p:sldMasterId id="2147483726" r:id="rId2"/>
  </p:sldMasterIdLst>
  <p:notesMasterIdLst>
    <p:notesMasterId r:id="rId17"/>
  </p:notesMasterIdLst>
  <p:sldIdLst>
    <p:sldId id="256" r:id="rId3"/>
    <p:sldId id="263" r:id="rId4"/>
    <p:sldId id="257" r:id="rId5"/>
    <p:sldId id="272" r:id="rId6"/>
    <p:sldId id="259" r:id="rId7"/>
    <p:sldId id="275" r:id="rId8"/>
    <p:sldId id="261" r:id="rId9"/>
    <p:sldId id="262" r:id="rId10"/>
    <p:sldId id="260" r:id="rId11"/>
    <p:sldId id="264" r:id="rId12"/>
    <p:sldId id="265" r:id="rId13"/>
    <p:sldId id="266" r:id="rId14"/>
    <p:sldId id="273" r:id="rId15"/>
    <p:sldId id="269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216327-5CFB-45A9-806F-3AD2B9976644}" v="10" dt="2023-01-01T16:39:43.7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main Bouchet" userId="8dd02b6ca657b8ce" providerId="LiveId" clId="{4F4503FE-3C44-42FD-AC76-7A54F3C3EA70}"/>
    <pc:docChg chg="undo custSel addSld delSld modSld">
      <pc:chgData name="Romain Bouchet" userId="8dd02b6ca657b8ce" providerId="LiveId" clId="{4F4503FE-3C44-42FD-AC76-7A54F3C3EA70}" dt="2022-12-06T16:03:53.607" v="2129" actId="1076"/>
      <pc:docMkLst>
        <pc:docMk/>
      </pc:docMkLst>
      <pc:sldChg chg="modSp mod">
        <pc:chgData name="Romain Bouchet" userId="8dd02b6ca657b8ce" providerId="LiveId" clId="{4F4503FE-3C44-42FD-AC76-7A54F3C3EA70}" dt="2022-12-06T16:03:53.607" v="2129" actId="1076"/>
        <pc:sldMkLst>
          <pc:docMk/>
          <pc:sldMk cId="2157601729" sldId="256"/>
        </pc:sldMkLst>
        <pc:spChg chg="mod">
          <ac:chgData name="Romain Bouchet" userId="8dd02b6ca657b8ce" providerId="LiveId" clId="{4F4503FE-3C44-42FD-AC76-7A54F3C3EA70}" dt="2022-12-06T15:38:23.287" v="1438" actId="1076"/>
          <ac:spMkLst>
            <pc:docMk/>
            <pc:sldMk cId="2157601729" sldId="256"/>
            <ac:spMk id="2" creationId="{EDD7934C-31BC-8733-0C32-D86CB9E2DB32}"/>
          </ac:spMkLst>
        </pc:spChg>
        <pc:spChg chg="mod">
          <ac:chgData name="Romain Bouchet" userId="8dd02b6ca657b8ce" providerId="LiveId" clId="{4F4503FE-3C44-42FD-AC76-7A54F3C3EA70}" dt="2022-12-06T16:03:53.607" v="2129" actId="1076"/>
          <ac:spMkLst>
            <pc:docMk/>
            <pc:sldMk cId="2157601729" sldId="256"/>
            <ac:spMk id="3" creationId="{605A618F-A265-BC16-19AD-13218F07977E}"/>
          </ac:spMkLst>
        </pc:spChg>
        <pc:picChg chg="mod">
          <ac:chgData name="Romain Bouchet" userId="8dd02b6ca657b8ce" providerId="LiveId" clId="{4F4503FE-3C44-42FD-AC76-7A54F3C3EA70}" dt="2022-12-06T16:03:49.574" v="2128" actId="1076"/>
          <ac:picMkLst>
            <pc:docMk/>
            <pc:sldMk cId="2157601729" sldId="256"/>
            <ac:picMk id="10" creationId="{7763DE7F-3AA1-70B4-3616-5872B1952784}"/>
          </ac:picMkLst>
        </pc:picChg>
      </pc:sldChg>
      <pc:sldChg chg="addSp delSp modSp mod modAnim">
        <pc:chgData name="Romain Bouchet" userId="8dd02b6ca657b8ce" providerId="LiveId" clId="{4F4503FE-3C44-42FD-AC76-7A54F3C3EA70}" dt="2022-12-06T15:40:40.321" v="1625" actId="20577"/>
        <pc:sldMkLst>
          <pc:docMk/>
          <pc:sldMk cId="3878641826" sldId="257"/>
        </pc:sldMkLst>
        <pc:spChg chg="mod">
          <ac:chgData name="Romain Bouchet" userId="8dd02b6ca657b8ce" providerId="LiveId" clId="{4F4503FE-3C44-42FD-AC76-7A54F3C3EA70}" dt="2022-12-06T15:39:07.704" v="1497" actId="1076"/>
          <ac:spMkLst>
            <pc:docMk/>
            <pc:sldMk cId="3878641826" sldId="257"/>
            <ac:spMk id="2" creationId="{E67CBB3C-9442-CA9F-5025-1765F5DC10F9}"/>
          </ac:spMkLst>
        </pc:spChg>
        <pc:spChg chg="mod">
          <ac:chgData name="Romain Bouchet" userId="8dd02b6ca657b8ce" providerId="LiveId" clId="{4F4503FE-3C44-42FD-AC76-7A54F3C3EA70}" dt="2022-12-06T15:40:40.321" v="1625" actId="20577"/>
          <ac:spMkLst>
            <pc:docMk/>
            <pc:sldMk cId="3878641826" sldId="257"/>
            <ac:spMk id="3" creationId="{6FFC2A2E-ABF8-51C0-0062-0DB787AA1FEF}"/>
          </ac:spMkLst>
        </pc:spChg>
        <pc:picChg chg="del">
          <ac:chgData name="Romain Bouchet" userId="8dd02b6ca657b8ce" providerId="LiveId" clId="{4F4503FE-3C44-42FD-AC76-7A54F3C3EA70}" dt="2022-10-12T14:16:14.274" v="243" actId="478"/>
          <ac:picMkLst>
            <pc:docMk/>
            <pc:sldMk cId="3878641826" sldId="257"/>
            <ac:picMk id="4" creationId="{3CBA2944-FD33-2587-6B28-B2EC9C11FE12}"/>
          </ac:picMkLst>
        </pc:picChg>
        <pc:picChg chg="add mod">
          <ac:chgData name="Romain Bouchet" userId="8dd02b6ca657b8ce" providerId="LiveId" clId="{4F4503FE-3C44-42FD-AC76-7A54F3C3EA70}" dt="2022-10-12T14:16:57.180" v="248" actId="1076"/>
          <ac:picMkLst>
            <pc:docMk/>
            <pc:sldMk cId="3878641826" sldId="257"/>
            <ac:picMk id="6" creationId="{84876F17-B210-E8B7-47ED-766CC52546B6}"/>
          </ac:picMkLst>
        </pc:picChg>
      </pc:sldChg>
      <pc:sldChg chg="delSp modSp mod modAnim">
        <pc:chgData name="Romain Bouchet" userId="8dd02b6ca657b8ce" providerId="LiveId" clId="{4F4503FE-3C44-42FD-AC76-7A54F3C3EA70}" dt="2022-10-12T14:20:39.100" v="267" actId="27636"/>
        <pc:sldMkLst>
          <pc:docMk/>
          <pc:sldMk cId="3324425231" sldId="259"/>
        </pc:sldMkLst>
        <pc:spChg chg="mod">
          <ac:chgData name="Romain Bouchet" userId="8dd02b6ca657b8ce" providerId="LiveId" clId="{4F4503FE-3C44-42FD-AC76-7A54F3C3EA70}" dt="2022-10-12T14:20:39.100" v="267" actId="27636"/>
          <ac:spMkLst>
            <pc:docMk/>
            <pc:sldMk cId="3324425231" sldId="259"/>
            <ac:spMk id="2" creationId="{AE8DAF15-A5A9-20EB-7791-7CA6F1C6CBE9}"/>
          </ac:spMkLst>
        </pc:spChg>
        <pc:picChg chg="del">
          <ac:chgData name="Romain Bouchet" userId="8dd02b6ca657b8ce" providerId="LiveId" clId="{4F4503FE-3C44-42FD-AC76-7A54F3C3EA70}" dt="2022-10-12T14:20:19.544" v="249" actId="478"/>
          <ac:picMkLst>
            <pc:docMk/>
            <pc:sldMk cId="3324425231" sldId="259"/>
            <ac:picMk id="4" creationId="{F9315DB1-9ACA-7F69-8025-BCE095FE1E26}"/>
          </ac:picMkLst>
        </pc:picChg>
        <pc:picChg chg="del">
          <ac:chgData name="Romain Bouchet" userId="8dd02b6ca657b8ce" providerId="LiveId" clId="{4F4503FE-3C44-42FD-AC76-7A54F3C3EA70}" dt="2022-10-12T14:20:22.493" v="251" actId="478"/>
          <ac:picMkLst>
            <pc:docMk/>
            <pc:sldMk cId="3324425231" sldId="259"/>
            <ac:picMk id="7" creationId="{549BCD04-F388-4961-EE6A-D30619CA2984}"/>
          </ac:picMkLst>
        </pc:picChg>
        <pc:picChg chg="del">
          <ac:chgData name="Romain Bouchet" userId="8dd02b6ca657b8ce" providerId="LiveId" clId="{4F4503FE-3C44-42FD-AC76-7A54F3C3EA70}" dt="2022-10-12T14:20:21" v="250" actId="478"/>
          <ac:picMkLst>
            <pc:docMk/>
            <pc:sldMk cId="3324425231" sldId="259"/>
            <ac:picMk id="9" creationId="{0617D910-441B-EBDD-DCB3-7405DD812A77}"/>
          </ac:picMkLst>
        </pc:picChg>
      </pc:sldChg>
      <pc:sldChg chg="addSp delSp modSp mod">
        <pc:chgData name="Romain Bouchet" userId="8dd02b6ca657b8ce" providerId="LiveId" clId="{4F4503FE-3C44-42FD-AC76-7A54F3C3EA70}" dt="2022-12-06T15:42:25.852" v="1638" actId="1076"/>
        <pc:sldMkLst>
          <pc:docMk/>
          <pc:sldMk cId="91373689" sldId="260"/>
        </pc:sldMkLst>
        <pc:spChg chg="mod">
          <ac:chgData name="Romain Bouchet" userId="8dd02b6ca657b8ce" providerId="LiveId" clId="{4F4503FE-3C44-42FD-AC76-7A54F3C3EA70}" dt="2022-12-06T15:41:18.333" v="1630" actId="14100"/>
          <ac:spMkLst>
            <pc:docMk/>
            <pc:sldMk cId="91373689" sldId="260"/>
            <ac:spMk id="2" creationId="{F51E309B-889D-6805-A630-663E62FDE9CE}"/>
          </ac:spMkLst>
        </pc:spChg>
        <pc:spChg chg="add del mod">
          <ac:chgData name="Romain Bouchet" userId="8dd02b6ca657b8ce" providerId="LiveId" clId="{4F4503FE-3C44-42FD-AC76-7A54F3C3EA70}" dt="2022-12-06T14:18:44.106" v="499" actId="478"/>
          <ac:spMkLst>
            <pc:docMk/>
            <pc:sldMk cId="91373689" sldId="260"/>
            <ac:spMk id="6" creationId="{C44FDD05-3C52-D3A4-7EAD-E4CD7485B1E2}"/>
          </ac:spMkLst>
        </pc:spChg>
        <pc:spChg chg="add mod">
          <ac:chgData name="Romain Bouchet" userId="8dd02b6ca657b8ce" providerId="LiveId" clId="{4F4503FE-3C44-42FD-AC76-7A54F3C3EA70}" dt="2022-12-06T15:42:25.852" v="1638" actId="1076"/>
          <ac:spMkLst>
            <pc:docMk/>
            <pc:sldMk cId="91373689" sldId="260"/>
            <ac:spMk id="11" creationId="{1C72B746-31E6-3D17-3B2F-3D5C176BE4A8}"/>
          </ac:spMkLst>
        </pc:spChg>
        <pc:spChg chg="add mod">
          <ac:chgData name="Romain Bouchet" userId="8dd02b6ca657b8ce" providerId="LiveId" clId="{4F4503FE-3C44-42FD-AC76-7A54F3C3EA70}" dt="2022-12-06T15:42:15.418" v="1637" actId="1076"/>
          <ac:spMkLst>
            <pc:docMk/>
            <pc:sldMk cId="91373689" sldId="260"/>
            <ac:spMk id="13" creationId="{18F3E76F-5115-CBFB-656A-DD85D74A9D27}"/>
          </ac:spMkLst>
        </pc:spChg>
        <pc:picChg chg="del">
          <ac:chgData name="Romain Bouchet" userId="8dd02b6ca657b8ce" providerId="LiveId" clId="{4F4503FE-3C44-42FD-AC76-7A54F3C3EA70}" dt="2022-12-06T14:18:41.961" v="498" actId="478"/>
          <ac:picMkLst>
            <pc:docMk/>
            <pc:sldMk cId="91373689" sldId="260"/>
            <ac:picMk id="4" creationId="{F2F34B58-7333-A789-D989-B5368593591E}"/>
          </ac:picMkLst>
        </pc:picChg>
        <pc:picChg chg="del">
          <ac:chgData name="Romain Bouchet" userId="8dd02b6ca657b8ce" providerId="LiveId" clId="{4F4503FE-3C44-42FD-AC76-7A54F3C3EA70}" dt="2022-12-06T14:18:46.030" v="500" actId="478"/>
          <ac:picMkLst>
            <pc:docMk/>
            <pc:sldMk cId="91373689" sldId="260"/>
            <ac:picMk id="5" creationId="{AFE3A83A-41F9-3C82-4EF0-966991423426}"/>
          </ac:picMkLst>
        </pc:picChg>
        <pc:picChg chg="add mod">
          <ac:chgData name="Romain Bouchet" userId="8dd02b6ca657b8ce" providerId="LiveId" clId="{4F4503FE-3C44-42FD-AC76-7A54F3C3EA70}" dt="2022-12-06T15:41:29.839" v="1632" actId="1076"/>
          <ac:picMkLst>
            <pc:docMk/>
            <pc:sldMk cId="91373689" sldId="260"/>
            <ac:picMk id="8" creationId="{2C04F54C-B505-AFCA-954E-7EEC20BBBDC7}"/>
          </ac:picMkLst>
        </pc:picChg>
        <pc:picChg chg="add mod">
          <ac:chgData name="Romain Bouchet" userId="8dd02b6ca657b8ce" providerId="LiveId" clId="{4F4503FE-3C44-42FD-AC76-7A54F3C3EA70}" dt="2022-12-06T15:41:36.262" v="1634" actId="1076"/>
          <ac:picMkLst>
            <pc:docMk/>
            <pc:sldMk cId="91373689" sldId="260"/>
            <ac:picMk id="10" creationId="{940B8505-5225-742B-3605-1FB57A46CB37}"/>
          </ac:picMkLst>
        </pc:picChg>
        <pc:picChg chg="add mod">
          <ac:chgData name="Romain Bouchet" userId="8dd02b6ca657b8ce" providerId="LiveId" clId="{4F4503FE-3C44-42FD-AC76-7A54F3C3EA70}" dt="2022-12-06T14:38:00.914" v="1165" actId="1076"/>
          <ac:picMkLst>
            <pc:docMk/>
            <pc:sldMk cId="91373689" sldId="260"/>
            <ac:picMk id="15" creationId="{1E08DEB9-E5AC-BEAE-7C80-7383938113F1}"/>
          </ac:picMkLst>
        </pc:picChg>
      </pc:sldChg>
      <pc:sldChg chg="addSp delSp modSp mod setBg">
        <pc:chgData name="Romain Bouchet" userId="8dd02b6ca657b8ce" providerId="LiveId" clId="{4F4503FE-3C44-42FD-AC76-7A54F3C3EA70}" dt="2022-12-06T14:25:42.875" v="764" actId="20577"/>
        <pc:sldMkLst>
          <pc:docMk/>
          <pc:sldMk cId="3909710638" sldId="262"/>
        </pc:sldMkLst>
        <pc:spChg chg="mod">
          <ac:chgData name="Romain Bouchet" userId="8dd02b6ca657b8ce" providerId="LiveId" clId="{4F4503FE-3C44-42FD-AC76-7A54F3C3EA70}" dt="2022-12-06T14:24:13.301" v="627" actId="790"/>
          <ac:spMkLst>
            <pc:docMk/>
            <pc:sldMk cId="3909710638" sldId="262"/>
            <ac:spMk id="2" creationId="{B461D2C8-89C0-ECA3-CE31-B507A188AE00}"/>
          </ac:spMkLst>
        </pc:spChg>
        <pc:spChg chg="mod ord">
          <ac:chgData name="Romain Bouchet" userId="8dd02b6ca657b8ce" providerId="LiveId" clId="{4F4503FE-3C44-42FD-AC76-7A54F3C3EA70}" dt="2022-12-06T14:25:42.875" v="764" actId="20577"/>
          <ac:spMkLst>
            <pc:docMk/>
            <pc:sldMk cId="3909710638" sldId="262"/>
            <ac:spMk id="6" creationId="{355FB431-16DD-DCCE-5C93-935487FED486}"/>
          </ac:spMkLst>
        </pc:spChg>
        <pc:spChg chg="add del">
          <ac:chgData name="Romain Bouchet" userId="8dd02b6ca657b8ce" providerId="LiveId" clId="{4F4503FE-3C44-42FD-AC76-7A54F3C3EA70}" dt="2022-12-06T14:22:27.967" v="564" actId="26606"/>
          <ac:spMkLst>
            <pc:docMk/>
            <pc:sldMk cId="3909710638" sldId="262"/>
            <ac:spMk id="15" creationId="{6B0479F5-59EA-43F3-BAFC-2606376EB662}"/>
          </ac:spMkLst>
        </pc:spChg>
        <pc:spChg chg="add del">
          <ac:chgData name="Romain Bouchet" userId="8dd02b6ca657b8ce" providerId="LiveId" clId="{4F4503FE-3C44-42FD-AC76-7A54F3C3EA70}" dt="2022-12-06T14:22:27.967" v="564" actId="26606"/>
          <ac:spMkLst>
            <pc:docMk/>
            <pc:sldMk cId="3909710638" sldId="262"/>
            <ac:spMk id="17" creationId="{71811820-403F-4D93-B710-D7F182DECC3C}"/>
          </ac:spMkLst>
        </pc:spChg>
        <pc:spChg chg="add del">
          <ac:chgData name="Romain Bouchet" userId="8dd02b6ca657b8ce" providerId="LiveId" clId="{4F4503FE-3C44-42FD-AC76-7A54F3C3EA70}" dt="2022-12-06T14:22:27.967" v="564" actId="26606"/>
          <ac:spMkLst>
            <pc:docMk/>
            <pc:sldMk cId="3909710638" sldId="262"/>
            <ac:spMk id="19" creationId="{5EA48870-932C-4B49-B9BE-AF41F48FD87B}"/>
          </ac:spMkLst>
        </pc:spChg>
        <pc:spChg chg="add del">
          <ac:chgData name="Romain Bouchet" userId="8dd02b6ca657b8ce" providerId="LiveId" clId="{4F4503FE-3C44-42FD-AC76-7A54F3C3EA70}" dt="2022-12-06T14:22:46.450" v="569" actId="26606"/>
          <ac:spMkLst>
            <pc:docMk/>
            <pc:sldMk cId="3909710638" sldId="262"/>
            <ac:spMk id="24" creationId="{60DB02BD-FF61-4042-BC21-4EFF543EC0C3}"/>
          </ac:spMkLst>
        </pc:spChg>
        <pc:spChg chg="add del">
          <ac:chgData name="Romain Bouchet" userId="8dd02b6ca657b8ce" providerId="LiveId" clId="{4F4503FE-3C44-42FD-AC76-7A54F3C3EA70}" dt="2022-12-06T14:22:46.450" v="569" actId="26606"/>
          <ac:spMkLst>
            <pc:docMk/>
            <pc:sldMk cId="3909710638" sldId="262"/>
            <ac:spMk id="26" creationId="{06EE00CB-BDE3-434E-81A3-3A5045FA67BE}"/>
          </ac:spMkLst>
        </pc:spChg>
        <pc:spChg chg="add del">
          <ac:chgData name="Romain Bouchet" userId="8dd02b6ca657b8ce" providerId="LiveId" clId="{4F4503FE-3C44-42FD-AC76-7A54F3C3EA70}" dt="2022-12-06T14:22:46.450" v="569" actId="26606"/>
          <ac:spMkLst>
            <pc:docMk/>
            <pc:sldMk cId="3909710638" sldId="262"/>
            <ac:spMk id="28" creationId="{A5A46730-76F8-4230-A44E-BC7ED89623D0}"/>
          </ac:spMkLst>
        </pc:spChg>
        <pc:spChg chg="add del">
          <ac:chgData name="Romain Bouchet" userId="8dd02b6ca657b8ce" providerId="LiveId" clId="{4F4503FE-3C44-42FD-AC76-7A54F3C3EA70}" dt="2022-12-06T14:22:46.450" v="569" actId="26606"/>
          <ac:spMkLst>
            <pc:docMk/>
            <pc:sldMk cId="3909710638" sldId="262"/>
            <ac:spMk id="30" creationId="{182681E8-C2DA-455B-A23E-04AC1EA4EADE}"/>
          </ac:spMkLst>
        </pc:spChg>
        <pc:spChg chg="add">
          <ac:chgData name="Romain Bouchet" userId="8dd02b6ca657b8ce" providerId="LiveId" clId="{4F4503FE-3C44-42FD-AC76-7A54F3C3EA70}" dt="2022-12-06T14:22:46.450" v="569" actId="26606"/>
          <ac:spMkLst>
            <pc:docMk/>
            <pc:sldMk cId="3909710638" sldId="262"/>
            <ac:spMk id="35" creationId="{60DB02BD-FF61-4042-BC21-4EFF543EC0C3}"/>
          </ac:spMkLst>
        </pc:spChg>
        <pc:spChg chg="add">
          <ac:chgData name="Romain Bouchet" userId="8dd02b6ca657b8ce" providerId="LiveId" clId="{4F4503FE-3C44-42FD-AC76-7A54F3C3EA70}" dt="2022-12-06T14:22:46.450" v="569" actId="26606"/>
          <ac:spMkLst>
            <pc:docMk/>
            <pc:sldMk cId="3909710638" sldId="262"/>
            <ac:spMk id="37" creationId="{06EE00CB-BDE3-434E-81A3-3A5045FA67BE}"/>
          </ac:spMkLst>
        </pc:spChg>
        <pc:spChg chg="add">
          <ac:chgData name="Romain Bouchet" userId="8dd02b6ca657b8ce" providerId="LiveId" clId="{4F4503FE-3C44-42FD-AC76-7A54F3C3EA70}" dt="2022-12-06T14:22:46.450" v="569" actId="26606"/>
          <ac:spMkLst>
            <pc:docMk/>
            <pc:sldMk cId="3909710638" sldId="262"/>
            <ac:spMk id="39" creationId="{A5A46730-76F8-4230-A44E-BC7ED89623D0}"/>
          </ac:spMkLst>
        </pc:spChg>
        <pc:spChg chg="add">
          <ac:chgData name="Romain Bouchet" userId="8dd02b6ca657b8ce" providerId="LiveId" clId="{4F4503FE-3C44-42FD-AC76-7A54F3C3EA70}" dt="2022-12-06T14:22:46.450" v="569" actId="26606"/>
          <ac:spMkLst>
            <pc:docMk/>
            <pc:sldMk cId="3909710638" sldId="262"/>
            <ac:spMk id="41" creationId="{182681E8-C2DA-455B-A23E-04AC1EA4EADE}"/>
          </ac:spMkLst>
        </pc:spChg>
        <pc:picChg chg="add del mod">
          <ac:chgData name="Romain Bouchet" userId="8dd02b6ca657b8ce" providerId="LiveId" clId="{4F4503FE-3C44-42FD-AC76-7A54F3C3EA70}" dt="2022-12-06T14:20:49.638" v="523" actId="478"/>
          <ac:picMkLst>
            <pc:docMk/>
            <pc:sldMk cId="3909710638" sldId="262"/>
            <ac:picMk id="4" creationId="{2FEAD931-EAA4-99C0-BDC8-CA008E018D84}"/>
          </ac:picMkLst>
        </pc:picChg>
        <pc:picChg chg="del mod">
          <ac:chgData name="Romain Bouchet" userId="8dd02b6ca657b8ce" providerId="LiveId" clId="{4F4503FE-3C44-42FD-AC76-7A54F3C3EA70}" dt="2022-12-06T14:20:14.161" v="519" actId="478"/>
          <ac:picMkLst>
            <pc:docMk/>
            <pc:sldMk cId="3909710638" sldId="262"/>
            <ac:picMk id="5" creationId="{817A8B03-EFA7-473C-9F93-BF4B8C28AF5F}"/>
          </ac:picMkLst>
        </pc:picChg>
        <pc:picChg chg="add mod ord">
          <ac:chgData name="Romain Bouchet" userId="8dd02b6ca657b8ce" providerId="LiveId" clId="{4F4503FE-3C44-42FD-AC76-7A54F3C3EA70}" dt="2022-12-06T14:22:42.567" v="567" actId="14100"/>
          <ac:picMkLst>
            <pc:docMk/>
            <pc:sldMk cId="3909710638" sldId="262"/>
            <ac:picMk id="8" creationId="{8009ED40-3F6D-B895-BAB3-601C2C2A21CE}"/>
          </ac:picMkLst>
        </pc:picChg>
        <pc:picChg chg="add mod ord">
          <ac:chgData name="Romain Bouchet" userId="8dd02b6ca657b8ce" providerId="LiveId" clId="{4F4503FE-3C44-42FD-AC76-7A54F3C3EA70}" dt="2022-12-06T14:22:27.967" v="564" actId="26606"/>
          <ac:picMkLst>
            <pc:docMk/>
            <pc:sldMk cId="3909710638" sldId="262"/>
            <ac:picMk id="10" creationId="{61E8F97E-9B41-5FA7-2112-D8C14C411913}"/>
          </ac:picMkLst>
        </pc:picChg>
      </pc:sldChg>
      <pc:sldChg chg="addSp delSp modSp mod setClrOvrMap">
        <pc:chgData name="Romain Bouchet" userId="8dd02b6ca657b8ce" providerId="LiveId" clId="{4F4503FE-3C44-42FD-AC76-7A54F3C3EA70}" dt="2022-12-06T15:37:56.645" v="1435" actId="20577"/>
        <pc:sldMkLst>
          <pc:docMk/>
          <pc:sldMk cId="227917449" sldId="263"/>
        </pc:sldMkLst>
        <pc:spChg chg="mod">
          <ac:chgData name="Romain Bouchet" userId="8dd02b6ca657b8ce" providerId="LiveId" clId="{4F4503FE-3C44-42FD-AC76-7A54F3C3EA70}" dt="2022-12-06T14:19:41.789" v="517" actId="26606"/>
          <ac:spMkLst>
            <pc:docMk/>
            <pc:sldMk cId="227917449" sldId="263"/>
            <ac:spMk id="2" creationId="{0174E65A-861A-B824-A640-0235090B83F6}"/>
          </ac:spMkLst>
        </pc:spChg>
        <pc:spChg chg="mod">
          <ac:chgData name="Romain Bouchet" userId="8dd02b6ca657b8ce" providerId="LiveId" clId="{4F4503FE-3C44-42FD-AC76-7A54F3C3EA70}" dt="2022-12-06T15:37:56.645" v="1435" actId="20577"/>
          <ac:spMkLst>
            <pc:docMk/>
            <pc:sldMk cId="227917449" sldId="263"/>
            <ac:spMk id="3" creationId="{A41B6BB5-8411-4077-C5A3-4CB49B5B4D92}"/>
          </ac:spMkLst>
        </pc:spChg>
        <pc:spChg chg="add del">
          <ac:chgData name="Romain Bouchet" userId="8dd02b6ca657b8ce" providerId="LiveId" clId="{4F4503FE-3C44-42FD-AC76-7A54F3C3EA70}" dt="2022-12-06T14:19:41.789" v="517" actId="26606"/>
          <ac:spMkLst>
            <pc:docMk/>
            <pc:sldMk cId="227917449" sldId="263"/>
            <ac:spMk id="9" creationId="{04812C46-200A-4DEB-A05E-3ED6C68C2387}"/>
          </ac:spMkLst>
        </pc:spChg>
        <pc:spChg chg="add del">
          <ac:chgData name="Romain Bouchet" userId="8dd02b6ca657b8ce" providerId="LiveId" clId="{4F4503FE-3C44-42FD-AC76-7A54F3C3EA70}" dt="2022-12-06T14:19:41.789" v="517" actId="26606"/>
          <ac:spMkLst>
            <pc:docMk/>
            <pc:sldMk cId="227917449" sldId="263"/>
            <ac:spMk id="11" creationId="{D1EA859B-E555-4109-94F3-6700E046E008}"/>
          </ac:spMkLst>
        </pc:spChg>
        <pc:spChg chg="add del">
          <ac:chgData name="Romain Bouchet" userId="8dd02b6ca657b8ce" providerId="LiveId" clId="{4F4503FE-3C44-42FD-AC76-7A54F3C3EA70}" dt="2022-12-06T14:19:39.189" v="514" actId="26606"/>
          <ac:spMkLst>
            <pc:docMk/>
            <pc:sldMk cId="227917449" sldId="263"/>
            <ac:spMk id="16" creationId="{F13C74B1-5B17-4795-BED0-7140497B445A}"/>
          </ac:spMkLst>
        </pc:spChg>
        <pc:spChg chg="add del">
          <ac:chgData name="Romain Bouchet" userId="8dd02b6ca657b8ce" providerId="LiveId" clId="{4F4503FE-3C44-42FD-AC76-7A54F3C3EA70}" dt="2022-12-06T14:19:39.189" v="514" actId="26606"/>
          <ac:spMkLst>
            <pc:docMk/>
            <pc:sldMk cId="227917449" sldId="263"/>
            <ac:spMk id="18" creationId="{D4974D33-8DC5-464E-8C6D-BE58F0669C17}"/>
          </ac:spMkLst>
        </pc:spChg>
        <pc:spChg chg="add del">
          <ac:chgData name="Romain Bouchet" userId="8dd02b6ca657b8ce" providerId="LiveId" clId="{4F4503FE-3C44-42FD-AC76-7A54F3C3EA70}" dt="2022-12-06T14:19:41.779" v="516" actId="26606"/>
          <ac:spMkLst>
            <pc:docMk/>
            <pc:sldMk cId="227917449" sldId="263"/>
            <ac:spMk id="20" creationId="{A5271697-90F1-4A23-8EF2-0179F2EAFACB}"/>
          </ac:spMkLst>
        </pc:spChg>
        <pc:spChg chg="add del">
          <ac:chgData name="Romain Bouchet" userId="8dd02b6ca657b8ce" providerId="LiveId" clId="{4F4503FE-3C44-42FD-AC76-7A54F3C3EA70}" dt="2022-12-06T14:19:41.779" v="516" actId="26606"/>
          <ac:spMkLst>
            <pc:docMk/>
            <pc:sldMk cId="227917449" sldId="263"/>
            <ac:spMk id="21" creationId="{A81E7530-396C-45F0-92F4-A885648D1631}"/>
          </ac:spMkLst>
        </pc:spChg>
        <pc:spChg chg="add del">
          <ac:chgData name="Romain Bouchet" userId="8dd02b6ca657b8ce" providerId="LiveId" clId="{4F4503FE-3C44-42FD-AC76-7A54F3C3EA70}" dt="2022-12-06T14:19:41.779" v="516" actId="26606"/>
          <ac:spMkLst>
            <pc:docMk/>
            <pc:sldMk cId="227917449" sldId="263"/>
            <ac:spMk id="43" creationId="{7316481C-0A49-4796-812B-0D64F063B720}"/>
          </ac:spMkLst>
        </pc:spChg>
        <pc:spChg chg="add del">
          <ac:chgData name="Romain Bouchet" userId="8dd02b6ca657b8ce" providerId="LiveId" clId="{4F4503FE-3C44-42FD-AC76-7A54F3C3EA70}" dt="2022-12-06T14:19:41.779" v="516" actId="26606"/>
          <ac:spMkLst>
            <pc:docMk/>
            <pc:sldMk cId="227917449" sldId="263"/>
            <ac:spMk id="44" creationId="{D9F5512A-48E1-4C07-B75E-3CCC517B6804}"/>
          </ac:spMkLst>
        </pc:spChg>
        <pc:spChg chg="add">
          <ac:chgData name="Romain Bouchet" userId="8dd02b6ca657b8ce" providerId="LiveId" clId="{4F4503FE-3C44-42FD-AC76-7A54F3C3EA70}" dt="2022-12-06T14:19:41.789" v="517" actId="26606"/>
          <ac:spMkLst>
            <pc:docMk/>
            <pc:sldMk cId="227917449" sldId="263"/>
            <ac:spMk id="46" creationId="{9AA72BD9-2C5A-4EDC-931F-5AA08EACA0F3}"/>
          </ac:spMkLst>
        </pc:spChg>
        <pc:spChg chg="add">
          <ac:chgData name="Romain Bouchet" userId="8dd02b6ca657b8ce" providerId="LiveId" clId="{4F4503FE-3C44-42FD-AC76-7A54F3C3EA70}" dt="2022-12-06T14:19:41.789" v="517" actId="26606"/>
          <ac:spMkLst>
            <pc:docMk/>
            <pc:sldMk cId="227917449" sldId="263"/>
            <ac:spMk id="47" creationId="{DD3981AC-7B61-4947-BCF3-F7AA7FA385B9}"/>
          </ac:spMkLst>
        </pc:spChg>
        <pc:spChg chg="add">
          <ac:chgData name="Romain Bouchet" userId="8dd02b6ca657b8ce" providerId="LiveId" clId="{4F4503FE-3C44-42FD-AC76-7A54F3C3EA70}" dt="2022-12-06T14:19:41.789" v="517" actId="26606"/>
          <ac:spMkLst>
            <pc:docMk/>
            <pc:sldMk cId="227917449" sldId="263"/>
            <ac:spMk id="48" creationId="{55D4142C-5077-457F-A6AD-3FECFDB39685}"/>
          </ac:spMkLst>
        </pc:spChg>
        <pc:spChg chg="add">
          <ac:chgData name="Romain Bouchet" userId="8dd02b6ca657b8ce" providerId="LiveId" clId="{4F4503FE-3C44-42FD-AC76-7A54F3C3EA70}" dt="2022-12-06T14:19:41.789" v="517" actId="26606"/>
          <ac:spMkLst>
            <pc:docMk/>
            <pc:sldMk cId="227917449" sldId="263"/>
            <ac:spMk id="49" creationId="{7A5F0580-5EE9-419F-96EE-B6529EF6E7D0}"/>
          </ac:spMkLst>
        </pc:spChg>
        <pc:grpChg chg="add del">
          <ac:chgData name="Romain Bouchet" userId="8dd02b6ca657b8ce" providerId="LiveId" clId="{4F4503FE-3C44-42FD-AC76-7A54F3C3EA70}" dt="2022-12-06T14:19:41.779" v="516" actId="26606"/>
          <ac:grpSpMkLst>
            <pc:docMk/>
            <pc:sldMk cId="227917449" sldId="263"/>
            <ac:grpSpMk id="22" creationId="{81DE8B58-F373-409E-A253-4380A66091D4}"/>
          </ac:grpSpMkLst>
        </pc:grpChg>
        <pc:picChg chg="mod ord">
          <ac:chgData name="Romain Bouchet" userId="8dd02b6ca657b8ce" providerId="LiveId" clId="{4F4503FE-3C44-42FD-AC76-7A54F3C3EA70}" dt="2022-12-06T14:19:41.789" v="517" actId="26606"/>
          <ac:picMkLst>
            <pc:docMk/>
            <pc:sldMk cId="227917449" sldId="263"/>
            <ac:picMk id="4" creationId="{F80511BD-B46D-21B4-D7BE-565CCC0D2563}"/>
          </ac:picMkLst>
        </pc:picChg>
      </pc:sldChg>
      <pc:sldChg chg="addSp delSp modSp mod">
        <pc:chgData name="Romain Bouchet" userId="8dd02b6ca657b8ce" providerId="LiveId" clId="{4F4503FE-3C44-42FD-AC76-7A54F3C3EA70}" dt="2022-12-06T14:42:31.833" v="1177" actId="1076"/>
        <pc:sldMkLst>
          <pc:docMk/>
          <pc:sldMk cId="1795946899" sldId="264"/>
        </pc:sldMkLst>
        <pc:picChg chg="add mod">
          <ac:chgData name="Romain Bouchet" userId="8dd02b6ca657b8ce" providerId="LiveId" clId="{4F4503FE-3C44-42FD-AC76-7A54F3C3EA70}" dt="2022-12-06T14:42:31.833" v="1177" actId="1076"/>
          <ac:picMkLst>
            <pc:docMk/>
            <pc:sldMk cId="1795946899" sldId="264"/>
            <ac:picMk id="4" creationId="{4AA1CE33-EC95-2360-C75D-DA6FEBEEE9B2}"/>
          </ac:picMkLst>
        </pc:picChg>
        <pc:picChg chg="mod">
          <ac:chgData name="Romain Bouchet" userId="8dd02b6ca657b8ce" providerId="LiveId" clId="{4F4503FE-3C44-42FD-AC76-7A54F3C3EA70}" dt="2022-12-06T14:42:27.139" v="1176" actId="1076"/>
          <ac:picMkLst>
            <pc:docMk/>
            <pc:sldMk cId="1795946899" sldId="264"/>
            <ac:picMk id="13" creationId="{16FE09AD-35DE-27AB-A09C-CD986CAA9A20}"/>
          </ac:picMkLst>
        </pc:picChg>
        <pc:picChg chg="del">
          <ac:chgData name="Romain Bouchet" userId="8dd02b6ca657b8ce" providerId="LiveId" clId="{4F4503FE-3C44-42FD-AC76-7A54F3C3EA70}" dt="2022-12-06T14:38:11.047" v="1167" actId="478"/>
          <ac:picMkLst>
            <pc:docMk/>
            <pc:sldMk cId="1795946899" sldId="264"/>
            <ac:picMk id="15" creationId="{ED049861-E820-A58B-AEAB-FB0C2C82D838}"/>
          </ac:picMkLst>
        </pc:picChg>
        <pc:picChg chg="del">
          <ac:chgData name="Romain Bouchet" userId="8dd02b6ca657b8ce" providerId="LiveId" clId="{4F4503FE-3C44-42FD-AC76-7A54F3C3EA70}" dt="2022-12-06T14:38:09.504" v="1166" actId="478"/>
          <ac:picMkLst>
            <pc:docMk/>
            <pc:sldMk cId="1795946899" sldId="264"/>
            <ac:picMk id="17" creationId="{A27387D8-7C9B-A6C3-19B7-1CB90E13258D}"/>
          </ac:picMkLst>
        </pc:picChg>
      </pc:sldChg>
      <pc:sldChg chg="addSp delSp modSp mod">
        <pc:chgData name="Romain Bouchet" userId="8dd02b6ca657b8ce" providerId="LiveId" clId="{4F4503FE-3C44-42FD-AC76-7A54F3C3EA70}" dt="2022-12-06T15:31:49.967" v="1233" actId="14100"/>
        <pc:sldMkLst>
          <pc:docMk/>
          <pc:sldMk cId="2866128999" sldId="265"/>
        </pc:sldMkLst>
        <pc:spChg chg="mod">
          <ac:chgData name="Romain Bouchet" userId="8dd02b6ca657b8ce" providerId="LiveId" clId="{4F4503FE-3C44-42FD-AC76-7A54F3C3EA70}" dt="2022-12-06T14:44:00.896" v="1209" actId="20577"/>
          <ac:spMkLst>
            <pc:docMk/>
            <pc:sldMk cId="2866128999" sldId="265"/>
            <ac:spMk id="2" creationId="{2ADD46D9-77C5-8C49-5A27-2BC7EB8AF852}"/>
          </ac:spMkLst>
        </pc:spChg>
        <pc:picChg chg="del mod">
          <ac:chgData name="Romain Bouchet" userId="8dd02b6ca657b8ce" providerId="LiveId" clId="{4F4503FE-3C44-42FD-AC76-7A54F3C3EA70}" dt="2022-12-06T14:42:41.275" v="1181" actId="478"/>
          <ac:picMkLst>
            <pc:docMk/>
            <pc:sldMk cId="2866128999" sldId="265"/>
            <ac:picMk id="4" creationId="{47A9D594-9D5E-8389-8EB6-1D47528691A8}"/>
          </ac:picMkLst>
        </pc:picChg>
        <pc:picChg chg="mod">
          <ac:chgData name="Romain Bouchet" userId="8dd02b6ca657b8ce" providerId="LiveId" clId="{4F4503FE-3C44-42FD-AC76-7A54F3C3EA70}" dt="2022-12-06T15:31:18.807" v="1224" actId="1076"/>
          <ac:picMkLst>
            <pc:docMk/>
            <pc:sldMk cId="2866128999" sldId="265"/>
            <ac:picMk id="5" creationId="{D94D64EA-DF8E-F3B1-E22F-D7A913FF1867}"/>
          </ac:picMkLst>
        </pc:picChg>
        <pc:picChg chg="add mod">
          <ac:chgData name="Romain Bouchet" userId="8dd02b6ca657b8ce" providerId="LiveId" clId="{4F4503FE-3C44-42FD-AC76-7A54F3C3EA70}" dt="2022-12-06T15:31:49.967" v="1233" actId="14100"/>
          <ac:picMkLst>
            <pc:docMk/>
            <pc:sldMk cId="2866128999" sldId="265"/>
            <ac:picMk id="6" creationId="{8B38F2EF-3E51-34B9-F241-A36703A972A6}"/>
          </ac:picMkLst>
        </pc:picChg>
        <pc:picChg chg="mod">
          <ac:chgData name="Romain Bouchet" userId="8dd02b6ca657b8ce" providerId="LiveId" clId="{4F4503FE-3C44-42FD-AC76-7A54F3C3EA70}" dt="2022-12-06T15:31:37.591" v="1230" actId="1076"/>
          <ac:picMkLst>
            <pc:docMk/>
            <pc:sldMk cId="2866128999" sldId="265"/>
            <ac:picMk id="7" creationId="{E8D437C5-5A7A-AE9D-C958-DCC4A5A12422}"/>
          </ac:picMkLst>
        </pc:picChg>
        <pc:picChg chg="del">
          <ac:chgData name="Romain Bouchet" userId="8dd02b6ca657b8ce" providerId="LiveId" clId="{4F4503FE-3C44-42FD-AC76-7A54F3C3EA70}" dt="2022-12-06T14:42:42.516" v="1182" actId="478"/>
          <ac:picMkLst>
            <pc:docMk/>
            <pc:sldMk cId="2866128999" sldId="265"/>
            <ac:picMk id="9" creationId="{6047399B-67D5-489A-1AB6-80C11CFDB4E4}"/>
          </ac:picMkLst>
        </pc:picChg>
        <pc:picChg chg="add mod">
          <ac:chgData name="Romain Bouchet" userId="8dd02b6ca657b8ce" providerId="LiveId" clId="{4F4503FE-3C44-42FD-AC76-7A54F3C3EA70}" dt="2022-12-06T15:31:23.890" v="1226" actId="14100"/>
          <ac:picMkLst>
            <pc:docMk/>
            <pc:sldMk cId="2866128999" sldId="265"/>
            <ac:picMk id="10" creationId="{0E4C5F27-A763-E46D-B14B-B256A9ED1AD2}"/>
          </ac:picMkLst>
        </pc:picChg>
      </pc:sldChg>
      <pc:sldChg chg="addSp delSp modSp mod setBg">
        <pc:chgData name="Romain Bouchet" userId="8dd02b6ca657b8ce" providerId="LiveId" clId="{4F4503FE-3C44-42FD-AC76-7A54F3C3EA70}" dt="2022-12-06T15:42:58.517" v="1641" actId="1076"/>
        <pc:sldMkLst>
          <pc:docMk/>
          <pc:sldMk cId="3818137206" sldId="266"/>
        </pc:sldMkLst>
        <pc:spChg chg="mod">
          <ac:chgData name="Romain Bouchet" userId="8dd02b6ca657b8ce" providerId="LiveId" clId="{4F4503FE-3C44-42FD-AC76-7A54F3C3EA70}" dt="2022-12-06T15:42:55.559" v="1640" actId="1076"/>
          <ac:spMkLst>
            <pc:docMk/>
            <pc:sldMk cId="3818137206" sldId="266"/>
            <ac:spMk id="2" creationId="{EDAF7C20-3DB4-E56F-D879-9E2562F7977F}"/>
          </ac:spMkLst>
        </pc:spChg>
        <pc:spChg chg="add del mod">
          <ac:chgData name="Romain Bouchet" userId="8dd02b6ca657b8ce" providerId="LiveId" clId="{4F4503FE-3C44-42FD-AC76-7A54F3C3EA70}" dt="2022-12-06T14:31:24.174" v="947" actId="478"/>
          <ac:spMkLst>
            <pc:docMk/>
            <pc:sldMk cId="3818137206" sldId="266"/>
            <ac:spMk id="4" creationId="{5635504A-DF65-8297-DCE7-8FDC6E88A3AB}"/>
          </ac:spMkLst>
        </pc:spChg>
        <pc:spChg chg="add mod">
          <ac:chgData name="Romain Bouchet" userId="8dd02b6ca657b8ce" providerId="LiveId" clId="{4F4503FE-3C44-42FD-AC76-7A54F3C3EA70}" dt="2022-12-06T15:42:58.517" v="1641" actId="1076"/>
          <ac:spMkLst>
            <pc:docMk/>
            <pc:sldMk cId="3818137206" sldId="266"/>
            <ac:spMk id="7" creationId="{2562B096-F6A4-339D-D050-36CB31524895}"/>
          </ac:spMkLst>
        </pc:spChg>
        <pc:spChg chg="add del">
          <ac:chgData name="Romain Bouchet" userId="8dd02b6ca657b8ce" providerId="LiveId" clId="{4F4503FE-3C44-42FD-AC76-7A54F3C3EA70}" dt="2022-12-06T14:32:36.087" v="1136" actId="26606"/>
          <ac:spMkLst>
            <pc:docMk/>
            <pc:sldMk cId="3818137206" sldId="266"/>
            <ac:spMk id="12" creationId="{B95B9BA8-1D69-4796-85F5-B6D0BD52354B}"/>
          </ac:spMkLst>
        </pc:spChg>
        <pc:spChg chg="add del">
          <ac:chgData name="Romain Bouchet" userId="8dd02b6ca657b8ce" providerId="LiveId" clId="{4F4503FE-3C44-42FD-AC76-7A54F3C3EA70}" dt="2022-12-06T14:32:37.365" v="1138" actId="26606"/>
          <ac:spMkLst>
            <pc:docMk/>
            <pc:sldMk cId="3818137206" sldId="266"/>
            <ac:spMk id="18" creationId="{B95B9BA8-1D69-4796-85F5-B6D0BD52354B}"/>
          </ac:spMkLst>
        </pc:spChg>
        <pc:spChg chg="add del">
          <ac:chgData name="Romain Bouchet" userId="8dd02b6ca657b8ce" providerId="LiveId" clId="{4F4503FE-3C44-42FD-AC76-7A54F3C3EA70}" dt="2022-12-06T14:32:37.365" v="1138" actId="26606"/>
          <ac:spMkLst>
            <pc:docMk/>
            <pc:sldMk cId="3818137206" sldId="266"/>
            <ac:spMk id="19" creationId="{A027D562-8F7E-478A-942E-D959A950C55E}"/>
          </ac:spMkLst>
        </pc:spChg>
        <pc:spChg chg="add del">
          <ac:chgData name="Romain Bouchet" userId="8dd02b6ca657b8ce" providerId="LiveId" clId="{4F4503FE-3C44-42FD-AC76-7A54F3C3EA70}" dt="2022-12-06T14:32:37.365" v="1138" actId="26606"/>
          <ac:spMkLst>
            <pc:docMk/>
            <pc:sldMk cId="3818137206" sldId="266"/>
            <ac:spMk id="20" creationId="{48A28C56-2619-47F0-B448-9D145309B8BE}"/>
          </ac:spMkLst>
        </pc:spChg>
        <pc:spChg chg="add del">
          <ac:chgData name="Romain Bouchet" userId="8dd02b6ca657b8ce" providerId="LiveId" clId="{4F4503FE-3C44-42FD-AC76-7A54F3C3EA70}" dt="2022-12-06T14:32:40.321" v="1140" actId="26606"/>
          <ac:spMkLst>
            <pc:docMk/>
            <pc:sldMk cId="3818137206" sldId="266"/>
            <ac:spMk id="22" creationId="{B95B9BA8-1D69-4796-85F5-B6D0BD52354B}"/>
          </ac:spMkLst>
        </pc:spChg>
        <pc:spChg chg="add del">
          <ac:chgData name="Romain Bouchet" userId="8dd02b6ca657b8ce" providerId="LiveId" clId="{4F4503FE-3C44-42FD-AC76-7A54F3C3EA70}" dt="2022-12-06T14:32:42.343" v="1142" actId="26606"/>
          <ac:spMkLst>
            <pc:docMk/>
            <pc:sldMk cId="3818137206" sldId="266"/>
            <ac:spMk id="24" creationId="{B95B9BA8-1D69-4796-85F5-B6D0BD52354B}"/>
          </ac:spMkLst>
        </pc:spChg>
        <pc:spChg chg="add">
          <ac:chgData name="Romain Bouchet" userId="8dd02b6ca657b8ce" providerId="LiveId" clId="{4F4503FE-3C44-42FD-AC76-7A54F3C3EA70}" dt="2022-12-06T14:32:42.353" v="1143" actId="26606"/>
          <ac:spMkLst>
            <pc:docMk/>
            <pc:sldMk cId="3818137206" sldId="266"/>
            <ac:spMk id="30" creationId="{B95B9BA8-1D69-4796-85F5-B6D0BD52354B}"/>
          </ac:spMkLst>
        </pc:spChg>
        <pc:grpChg chg="add del">
          <ac:chgData name="Romain Bouchet" userId="8dd02b6ca657b8ce" providerId="LiveId" clId="{4F4503FE-3C44-42FD-AC76-7A54F3C3EA70}" dt="2022-12-06T14:32:36.087" v="1136" actId="26606"/>
          <ac:grpSpMkLst>
            <pc:docMk/>
            <pc:sldMk cId="3818137206" sldId="266"/>
            <ac:grpSpMk id="14" creationId="{EE5D87AC-5CCC-4E1F-8B25-D3A6053029C8}"/>
          </ac:grpSpMkLst>
        </pc:grpChg>
        <pc:grpChg chg="add del">
          <ac:chgData name="Romain Bouchet" userId="8dd02b6ca657b8ce" providerId="LiveId" clId="{4F4503FE-3C44-42FD-AC76-7A54F3C3EA70}" dt="2022-12-06T14:32:42.343" v="1142" actId="26606"/>
          <ac:grpSpMkLst>
            <pc:docMk/>
            <pc:sldMk cId="3818137206" sldId="266"/>
            <ac:grpSpMk id="25" creationId="{6A15AA18-4B71-46A7-A76C-9CF96DE14FA1}"/>
          </ac:grpSpMkLst>
        </pc:grpChg>
        <pc:picChg chg="add mod ord">
          <ac:chgData name="Romain Bouchet" userId="8dd02b6ca657b8ce" providerId="LiveId" clId="{4F4503FE-3C44-42FD-AC76-7A54F3C3EA70}" dt="2022-12-06T14:32:42.353" v="1143" actId="26606"/>
          <ac:picMkLst>
            <pc:docMk/>
            <pc:sldMk cId="3818137206" sldId="266"/>
            <ac:picMk id="6" creationId="{E061B60D-477B-6F3F-4690-5F2CB7EA21E3}"/>
          </ac:picMkLst>
        </pc:picChg>
        <pc:picChg chg="del">
          <ac:chgData name="Romain Bouchet" userId="8dd02b6ca657b8ce" providerId="LiveId" clId="{4F4503FE-3C44-42FD-AC76-7A54F3C3EA70}" dt="2022-12-06T14:16:52.477" v="496" actId="478"/>
          <ac:picMkLst>
            <pc:docMk/>
            <pc:sldMk cId="3818137206" sldId="266"/>
            <ac:picMk id="9" creationId="{4E477A53-F439-B5F1-7676-E905DE4AB5B6}"/>
          </ac:picMkLst>
        </pc:picChg>
      </pc:sldChg>
      <pc:sldChg chg="del">
        <pc:chgData name="Romain Bouchet" userId="8dd02b6ca657b8ce" providerId="LiveId" clId="{4F4503FE-3C44-42FD-AC76-7A54F3C3EA70}" dt="2022-12-06T14:16:38.197" v="495" actId="47"/>
        <pc:sldMkLst>
          <pc:docMk/>
          <pc:sldMk cId="2516007472" sldId="267"/>
        </pc:sldMkLst>
      </pc:sldChg>
      <pc:sldChg chg="del">
        <pc:chgData name="Romain Bouchet" userId="8dd02b6ca657b8ce" providerId="LiveId" clId="{4F4503FE-3C44-42FD-AC76-7A54F3C3EA70}" dt="2022-12-06T14:16:55.502" v="497" actId="47"/>
        <pc:sldMkLst>
          <pc:docMk/>
          <pc:sldMk cId="2033046860" sldId="268"/>
        </pc:sldMkLst>
      </pc:sldChg>
      <pc:sldChg chg="addSp delSp modSp mod">
        <pc:chgData name="Romain Bouchet" userId="8dd02b6ca657b8ce" providerId="LiveId" clId="{4F4503FE-3C44-42FD-AC76-7A54F3C3EA70}" dt="2022-12-06T15:58:15.275" v="2120"/>
        <pc:sldMkLst>
          <pc:docMk/>
          <pc:sldMk cId="1849931802" sldId="269"/>
        </pc:sldMkLst>
        <pc:spChg chg="mod">
          <ac:chgData name="Romain Bouchet" userId="8dd02b6ca657b8ce" providerId="LiveId" clId="{4F4503FE-3C44-42FD-AC76-7A54F3C3EA70}" dt="2022-12-06T15:49:45.824" v="2013" actId="20577"/>
          <ac:spMkLst>
            <pc:docMk/>
            <pc:sldMk cId="1849931802" sldId="269"/>
            <ac:spMk id="2" creationId="{E7888AEC-B297-5368-810E-2A8D79BAC76B}"/>
          </ac:spMkLst>
        </pc:spChg>
        <pc:spChg chg="add mod">
          <ac:chgData name="Romain Bouchet" userId="8dd02b6ca657b8ce" providerId="LiveId" clId="{4F4503FE-3C44-42FD-AC76-7A54F3C3EA70}" dt="2022-12-06T15:58:15.275" v="2120"/>
          <ac:spMkLst>
            <pc:docMk/>
            <pc:sldMk cId="1849931802" sldId="269"/>
            <ac:spMk id="4" creationId="{60415FA1-3328-7041-753A-5C384DA43E95}"/>
          </ac:spMkLst>
        </pc:spChg>
        <pc:picChg chg="del">
          <ac:chgData name="Romain Bouchet" userId="8dd02b6ca657b8ce" providerId="LiveId" clId="{4F4503FE-3C44-42FD-AC76-7A54F3C3EA70}" dt="2022-12-06T15:49:48.598" v="2014" actId="478"/>
          <ac:picMkLst>
            <pc:docMk/>
            <pc:sldMk cId="1849931802" sldId="269"/>
            <ac:picMk id="12" creationId="{EC3D9FA8-582D-2FE0-459D-3A0D47279FC9}"/>
          </ac:picMkLst>
        </pc:picChg>
      </pc:sldChg>
      <pc:sldChg chg="delSp modSp del mod">
        <pc:chgData name="Romain Bouchet" userId="8dd02b6ca657b8ce" providerId="LiveId" clId="{4F4503FE-3C44-42FD-AC76-7A54F3C3EA70}" dt="2022-12-06T14:25:53.902" v="765" actId="47"/>
        <pc:sldMkLst>
          <pc:docMk/>
          <pc:sldMk cId="1855519435" sldId="270"/>
        </pc:sldMkLst>
        <pc:spChg chg="del">
          <ac:chgData name="Romain Bouchet" userId="8dd02b6ca657b8ce" providerId="LiveId" clId="{4F4503FE-3C44-42FD-AC76-7A54F3C3EA70}" dt="2022-12-06T14:15:28.578" v="494" actId="478"/>
          <ac:spMkLst>
            <pc:docMk/>
            <pc:sldMk cId="1855519435" sldId="270"/>
            <ac:spMk id="11" creationId="{7E72958D-21F2-A472-5787-CF0DAEFDB62C}"/>
          </ac:spMkLst>
        </pc:spChg>
        <pc:picChg chg="del mod">
          <ac:chgData name="Romain Bouchet" userId="8dd02b6ca657b8ce" providerId="LiveId" clId="{4F4503FE-3C44-42FD-AC76-7A54F3C3EA70}" dt="2022-12-06T14:19:00.247" v="506" actId="478"/>
          <ac:picMkLst>
            <pc:docMk/>
            <pc:sldMk cId="1855519435" sldId="270"/>
            <ac:picMk id="5" creationId="{62A05707-86C7-9591-4018-F69EF4F4A683}"/>
          </ac:picMkLst>
        </pc:picChg>
        <pc:picChg chg="del mod">
          <ac:chgData name="Romain Bouchet" userId="8dd02b6ca657b8ce" providerId="LiveId" clId="{4F4503FE-3C44-42FD-AC76-7A54F3C3EA70}" dt="2022-12-06T14:19:01.645" v="508" actId="478"/>
          <ac:picMkLst>
            <pc:docMk/>
            <pc:sldMk cId="1855519435" sldId="270"/>
            <ac:picMk id="7" creationId="{5D767D9B-2C00-6FA5-733B-3928686E4EBA}"/>
          </ac:picMkLst>
        </pc:picChg>
      </pc:sldChg>
      <pc:sldChg chg="addSp delSp modSp del mod">
        <pc:chgData name="Romain Bouchet" userId="8dd02b6ca657b8ce" providerId="LiveId" clId="{4F4503FE-3C44-42FD-AC76-7A54F3C3EA70}" dt="2022-12-06T14:19:18.143" v="512" actId="47"/>
        <pc:sldMkLst>
          <pc:docMk/>
          <pc:sldMk cId="1140353495" sldId="271"/>
        </pc:sldMkLst>
        <pc:spChg chg="add mod">
          <ac:chgData name="Romain Bouchet" userId="8dd02b6ca657b8ce" providerId="LiveId" clId="{4F4503FE-3C44-42FD-AC76-7A54F3C3EA70}" dt="2022-12-06T14:19:13.209" v="509" actId="478"/>
          <ac:spMkLst>
            <pc:docMk/>
            <pc:sldMk cId="1140353495" sldId="271"/>
            <ac:spMk id="4" creationId="{2B1EBCC9-87B4-5FD2-1817-7C74985A01A7}"/>
          </ac:spMkLst>
        </pc:spChg>
        <pc:picChg chg="del">
          <ac:chgData name="Romain Bouchet" userId="8dd02b6ca657b8ce" providerId="LiveId" clId="{4F4503FE-3C44-42FD-AC76-7A54F3C3EA70}" dt="2022-12-06T14:19:13.209" v="509" actId="478"/>
          <ac:picMkLst>
            <pc:docMk/>
            <pc:sldMk cId="1140353495" sldId="271"/>
            <ac:picMk id="5" creationId="{994210F9-93E4-56DD-092E-3C5E54B6516E}"/>
          </ac:picMkLst>
        </pc:picChg>
        <pc:picChg chg="del mod">
          <ac:chgData name="Romain Bouchet" userId="8dd02b6ca657b8ce" providerId="LiveId" clId="{4F4503FE-3C44-42FD-AC76-7A54F3C3EA70}" dt="2022-12-06T14:19:14.922" v="511" actId="478"/>
          <ac:picMkLst>
            <pc:docMk/>
            <pc:sldMk cId="1140353495" sldId="271"/>
            <ac:picMk id="7" creationId="{FF154995-8167-DAA7-3D72-38FA5D57F8EB}"/>
          </ac:picMkLst>
        </pc:picChg>
      </pc:sldChg>
      <pc:sldChg chg="delSp modSp mod">
        <pc:chgData name="Romain Bouchet" userId="8dd02b6ca657b8ce" providerId="LiveId" clId="{4F4503FE-3C44-42FD-AC76-7A54F3C3EA70}" dt="2022-12-06T15:55:59.532" v="2104" actId="20577"/>
        <pc:sldMkLst>
          <pc:docMk/>
          <pc:sldMk cId="3738881011" sldId="272"/>
        </pc:sldMkLst>
        <pc:spChg chg="mod">
          <ac:chgData name="Romain Bouchet" userId="8dd02b6ca657b8ce" providerId="LiveId" clId="{4F4503FE-3C44-42FD-AC76-7A54F3C3EA70}" dt="2022-12-06T15:55:59.532" v="2104" actId="20577"/>
          <ac:spMkLst>
            <pc:docMk/>
            <pc:sldMk cId="3738881011" sldId="272"/>
            <ac:spMk id="3" creationId="{7219B2D3-BBEA-D76C-9C58-17EB61DF29B2}"/>
          </ac:spMkLst>
        </pc:spChg>
        <pc:picChg chg="del">
          <ac:chgData name="Romain Bouchet" userId="8dd02b6ca657b8ce" providerId="LiveId" clId="{4F4503FE-3C44-42FD-AC76-7A54F3C3EA70}" dt="2022-10-12T14:13:26.800" v="0" actId="478"/>
          <ac:picMkLst>
            <pc:docMk/>
            <pc:sldMk cId="3738881011" sldId="272"/>
            <ac:picMk id="5" creationId="{4E9246B8-7546-4A51-CECC-ED7DCC8F587B}"/>
          </ac:picMkLst>
        </pc:picChg>
      </pc:sldChg>
      <pc:sldChg chg="addSp modSp new mod">
        <pc:chgData name="Romain Bouchet" userId="8dd02b6ca657b8ce" providerId="LiveId" clId="{4F4503FE-3C44-42FD-AC76-7A54F3C3EA70}" dt="2022-12-06T15:48:57.674" v="1999" actId="1076"/>
        <pc:sldMkLst>
          <pc:docMk/>
          <pc:sldMk cId="1811371021" sldId="273"/>
        </pc:sldMkLst>
        <pc:spChg chg="mod">
          <ac:chgData name="Romain Bouchet" userId="8dd02b6ca657b8ce" providerId="LiveId" clId="{4F4503FE-3C44-42FD-AC76-7A54F3C3EA70}" dt="2022-12-06T15:46:34.392" v="1985" actId="1076"/>
          <ac:spMkLst>
            <pc:docMk/>
            <pc:sldMk cId="1811371021" sldId="273"/>
            <ac:spMk id="2" creationId="{1DB8D452-DECB-8047-A0BF-C2BCCED7DC23}"/>
          </ac:spMkLst>
        </pc:spChg>
        <pc:spChg chg="mod">
          <ac:chgData name="Romain Bouchet" userId="8dd02b6ca657b8ce" providerId="LiveId" clId="{4F4503FE-3C44-42FD-AC76-7A54F3C3EA70}" dt="2022-12-06T15:46:30.869" v="1984" actId="1076"/>
          <ac:spMkLst>
            <pc:docMk/>
            <pc:sldMk cId="1811371021" sldId="273"/>
            <ac:spMk id="3" creationId="{E81229F2-0E9C-F432-C6F3-A507B92243EA}"/>
          </ac:spMkLst>
        </pc:spChg>
        <pc:picChg chg="add mod">
          <ac:chgData name="Romain Bouchet" userId="8dd02b6ca657b8ce" providerId="LiveId" clId="{4F4503FE-3C44-42FD-AC76-7A54F3C3EA70}" dt="2022-12-06T15:48:57.674" v="1999" actId="1076"/>
          <ac:picMkLst>
            <pc:docMk/>
            <pc:sldMk cId="1811371021" sldId="273"/>
            <ac:picMk id="5" creationId="{609C5D1A-9456-A3D3-B432-4A05A1EB28B9}"/>
          </ac:picMkLst>
        </pc:picChg>
      </pc:sldChg>
    </pc:docChg>
  </pc:docChgLst>
  <pc:docChgLst>
    <pc:chgData name="Romain Bouchet" userId="8dd02b6ca657b8ce" providerId="LiveId" clId="{CA216327-5CFB-45A9-806F-3AD2B9976644}"/>
    <pc:docChg chg="undo custSel addSld delSld modSld">
      <pc:chgData name="Romain Bouchet" userId="8dd02b6ca657b8ce" providerId="LiveId" clId="{CA216327-5CFB-45A9-806F-3AD2B9976644}" dt="2023-01-03T12:37:22.652" v="346" actId="207"/>
      <pc:docMkLst>
        <pc:docMk/>
      </pc:docMkLst>
      <pc:sldChg chg="addSp delSp modSp mod addAnim delAnim modAnim">
        <pc:chgData name="Romain Bouchet" userId="8dd02b6ca657b8ce" providerId="LiveId" clId="{CA216327-5CFB-45A9-806F-3AD2B9976644}" dt="2023-01-03T12:37:22.652" v="346" actId="207"/>
        <pc:sldMkLst>
          <pc:docMk/>
          <pc:sldMk cId="2157601729" sldId="256"/>
        </pc:sldMkLst>
        <pc:spChg chg="del mod">
          <ac:chgData name="Romain Bouchet" userId="8dd02b6ca657b8ce" providerId="LiveId" clId="{CA216327-5CFB-45A9-806F-3AD2B9976644}" dt="2023-01-02T22:36:09.811" v="72" actId="478"/>
          <ac:spMkLst>
            <pc:docMk/>
            <pc:sldMk cId="2157601729" sldId="256"/>
            <ac:spMk id="2" creationId="{EDD7934C-31BC-8733-0C32-D86CB9E2DB32}"/>
          </ac:spMkLst>
        </pc:spChg>
        <pc:spChg chg="mod">
          <ac:chgData name="Romain Bouchet" userId="8dd02b6ca657b8ce" providerId="LiveId" clId="{CA216327-5CFB-45A9-806F-3AD2B9976644}" dt="2023-01-03T12:37:22.652" v="346" actId="207"/>
          <ac:spMkLst>
            <pc:docMk/>
            <pc:sldMk cId="2157601729" sldId="256"/>
            <ac:spMk id="3" creationId="{605A618F-A265-BC16-19AD-13218F07977E}"/>
          </ac:spMkLst>
        </pc:spChg>
        <pc:spChg chg="add del mod">
          <ac:chgData name="Romain Bouchet" userId="8dd02b6ca657b8ce" providerId="LiveId" clId="{CA216327-5CFB-45A9-806F-3AD2B9976644}" dt="2023-01-02T22:36:18.375" v="76" actId="478"/>
          <ac:spMkLst>
            <pc:docMk/>
            <pc:sldMk cId="2157601729" sldId="256"/>
            <ac:spMk id="5" creationId="{28B6DBC6-6860-6E81-1789-BDC5F1FA9793}"/>
          </ac:spMkLst>
        </pc:spChg>
        <pc:spChg chg="add">
          <ac:chgData name="Romain Bouchet" userId="8dd02b6ca657b8ce" providerId="LiveId" clId="{CA216327-5CFB-45A9-806F-3AD2B9976644}" dt="2023-01-02T22:36:20.390" v="77" actId="26606"/>
          <ac:spMkLst>
            <pc:docMk/>
            <pc:sldMk cId="2157601729" sldId="256"/>
            <ac:spMk id="15" creationId="{C1DD1A8A-57D5-4A81-AD04-532B043C5611}"/>
          </ac:spMkLst>
        </pc:spChg>
        <pc:spChg chg="add">
          <ac:chgData name="Romain Bouchet" userId="8dd02b6ca657b8ce" providerId="LiveId" clId="{CA216327-5CFB-45A9-806F-3AD2B9976644}" dt="2023-01-02T22:36:20.390" v="77" actId="26606"/>
          <ac:spMkLst>
            <pc:docMk/>
            <pc:sldMk cId="2157601729" sldId="256"/>
            <ac:spMk id="17" creationId="{007891EC-4501-44ED-A8C8-B11B6DB767AB}"/>
          </ac:spMkLst>
        </pc:spChg>
        <pc:picChg chg="add del mod">
          <ac:chgData name="Romain Bouchet" userId="8dd02b6ca657b8ce" providerId="LiveId" clId="{CA216327-5CFB-45A9-806F-3AD2B9976644}" dt="2023-01-03T12:37:14.510" v="343" actId="1076"/>
          <ac:picMkLst>
            <pc:docMk/>
            <pc:sldMk cId="2157601729" sldId="256"/>
            <ac:picMk id="10" creationId="{7763DE7F-3AA1-70B4-3616-5872B1952784}"/>
          </ac:picMkLst>
        </pc:picChg>
      </pc:sldChg>
      <pc:sldChg chg="addSp delSp modSp modAnim delDesignElem">
        <pc:chgData name="Romain Bouchet" userId="8dd02b6ca657b8ce" providerId="LiveId" clId="{CA216327-5CFB-45A9-806F-3AD2B9976644}" dt="2023-01-02T22:39:38.189" v="143"/>
        <pc:sldMkLst>
          <pc:docMk/>
          <pc:sldMk cId="3878641826" sldId="257"/>
        </pc:sldMkLst>
        <pc:spChg chg="mod">
          <ac:chgData name="Romain Bouchet" userId="8dd02b6ca657b8ce" providerId="LiveId" clId="{CA216327-5CFB-45A9-806F-3AD2B9976644}" dt="2023-01-02T22:37:55.715" v="136"/>
          <ac:spMkLst>
            <pc:docMk/>
            <pc:sldMk cId="3878641826" sldId="257"/>
            <ac:spMk id="2" creationId="{E67CBB3C-9442-CA9F-5025-1765F5DC10F9}"/>
          </ac:spMkLst>
        </pc:spChg>
        <pc:spChg chg="add del">
          <ac:chgData name="Romain Bouchet" userId="8dd02b6ca657b8ce" providerId="LiveId" clId="{CA216327-5CFB-45A9-806F-3AD2B9976644}" dt="2023-01-02T22:35:54.137" v="67"/>
          <ac:spMkLst>
            <pc:docMk/>
            <pc:sldMk cId="3878641826" sldId="257"/>
            <ac:spMk id="9" creationId="{B95B9BA8-1D69-4796-85F5-B6D0BD52354B}"/>
          </ac:spMkLst>
        </pc:spChg>
      </pc:sldChg>
      <pc:sldChg chg="addSp modSp mod modTransition modAnim">
        <pc:chgData name="Romain Bouchet" userId="8dd02b6ca657b8ce" providerId="LiveId" clId="{CA216327-5CFB-45A9-806F-3AD2B9976644}" dt="2023-01-02T22:39:23.656" v="141"/>
        <pc:sldMkLst>
          <pc:docMk/>
          <pc:sldMk cId="3324425231" sldId="259"/>
        </pc:sldMkLst>
        <pc:spChg chg="mod">
          <ac:chgData name="Romain Bouchet" userId="8dd02b6ca657b8ce" providerId="LiveId" clId="{CA216327-5CFB-45A9-806F-3AD2B9976644}" dt="2023-01-01T16:38:15.655" v="29" actId="1076"/>
          <ac:spMkLst>
            <pc:docMk/>
            <pc:sldMk cId="3324425231" sldId="259"/>
            <ac:spMk id="2" creationId="{AE8DAF15-A5A9-20EB-7791-7CA6F1C6CBE9}"/>
          </ac:spMkLst>
        </pc:spChg>
        <pc:picChg chg="add mod">
          <ac:chgData name="Romain Bouchet" userId="8dd02b6ca657b8ce" providerId="LiveId" clId="{CA216327-5CFB-45A9-806F-3AD2B9976644}" dt="2023-01-01T16:39:51.832" v="47" actId="1076"/>
          <ac:picMkLst>
            <pc:docMk/>
            <pc:sldMk cId="3324425231" sldId="259"/>
            <ac:picMk id="4" creationId="{69DFBC86-370F-9BB9-961B-59E4436560E5}"/>
          </ac:picMkLst>
        </pc:picChg>
      </pc:sldChg>
      <pc:sldChg chg="addSp delSp delDesignElem">
        <pc:chgData name="Romain Bouchet" userId="8dd02b6ca657b8ce" providerId="LiveId" clId="{CA216327-5CFB-45A9-806F-3AD2B9976644}" dt="2023-01-02T22:35:54.137" v="67"/>
        <pc:sldMkLst>
          <pc:docMk/>
          <pc:sldMk cId="91373689" sldId="260"/>
        </pc:sldMkLst>
        <pc:spChg chg="add del">
          <ac:chgData name="Romain Bouchet" userId="8dd02b6ca657b8ce" providerId="LiveId" clId="{CA216327-5CFB-45A9-806F-3AD2B9976644}" dt="2023-01-02T22:35:54.137" v="67"/>
          <ac:spMkLst>
            <pc:docMk/>
            <pc:sldMk cId="91373689" sldId="260"/>
            <ac:spMk id="12" creationId="{B95B9BA8-1D69-4796-85F5-B6D0BD52354B}"/>
          </ac:spMkLst>
        </pc:spChg>
      </pc:sldChg>
      <pc:sldChg chg="addSp delSp modSp mod modAnim delDesignElem">
        <pc:chgData name="Romain Bouchet" userId="8dd02b6ca657b8ce" providerId="LiveId" clId="{CA216327-5CFB-45A9-806F-3AD2B9976644}" dt="2023-01-02T22:51:24.471" v="310" actId="20577"/>
        <pc:sldMkLst>
          <pc:docMk/>
          <pc:sldMk cId="91357467" sldId="261"/>
        </pc:sldMkLst>
        <pc:spChg chg="mod">
          <ac:chgData name="Romain Bouchet" userId="8dd02b6ca657b8ce" providerId="LiveId" clId="{CA216327-5CFB-45A9-806F-3AD2B9976644}" dt="2023-01-02T22:51:24.471" v="310" actId="20577"/>
          <ac:spMkLst>
            <pc:docMk/>
            <pc:sldMk cId="91357467" sldId="261"/>
            <ac:spMk id="8" creationId="{BEF731DE-CB56-1BB4-6353-93A801EC531D}"/>
          </ac:spMkLst>
        </pc:spChg>
        <pc:spChg chg="add del">
          <ac:chgData name="Romain Bouchet" userId="8dd02b6ca657b8ce" providerId="LiveId" clId="{CA216327-5CFB-45A9-806F-3AD2B9976644}" dt="2023-01-02T22:35:54.137" v="67"/>
          <ac:spMkLst>
            <pc:docMk/>
            <pc:sldMk cId="91357467" sldId="261"/>
            <ac:spMk id="11" creationId="{B95B9BA8-1D69-4796-85F5-B6D0BD52354B}"/>
          </ac:spMkLst>
        </pc:spChg>
      </pc:sldChg>
      <pc:sldChg chg="addSp delSp modSp mod delDesignElem">
        <pc:chgData name="Romain Bouchet" userId="8dd02b6ca657b8ce" providerId="LiveId" clId="{CA216327-5CFB-45A9-806F-3AD2B9976644}" dt="2023-01-02T22:35:54.137" v="67"/>
        <pc:sldMkLst>
          <pc:docMk/>
          <pc:sldMk cId="3909710638" sldId="262"/>
        </pc:sldMkLst>
        <pc:spChg chg="mod">
          <ac:chgData name="Romain Bouchet" userId="8dd02b6ca657b8ce" providerId="LiveId" clId="{CA216327-5CFB-45A9-806F-3AD2B9976644}" dt="2023-01-02T22:35:53.434" v="66"/>
          <ac:spMkLst>
            <pc:docMk/>
            <pc:sldMk cId="3909710638" sldId="262"/>
            <ac:spMk id="2" creationId="{B461D2C8-89C0-ECA3-CE31-B507A188AE00}"/>
          </ac:spMkLst>
        </pc:spChg>
        <pc:spChg chg="add del">
          <ac:chgData name="Romain Bouchet" userId="8dd02b6ca657b8ce" providerId="LiveId" clId="{CA216327-5CFB-45A9-806F-3AD2B9976644}" dt="2023-01-02T22:35:54.137" v="67"/>
          <ac:spMkLst>
            <pc:docMk/>
            <pc:sldMk cId="3909710638" sldId="262"/>
            <ac:spMk id="35" creationId="{60DB02BD-FF61-4042-BC21-4EFF543EC0C3}"/>
          </ac:spMkLst>
        </pc:spChg>
        <pc:spChg chg="add del">
          <ac:chgData name="Romain Bouchet" userId="8dd02b6ca657b8ce" providerId="LiveId" clId="{CA216327-5CFB-45A9-806F-3AD2B9976644}" dt="2023-01-02T22:35:54.137" v="67"/>
          <ac:spMkLst>
            <pc:docMk/>
            <pc:sldMk cId="3909710638" sldId="262"/>
            <ac:spMk id="37" creationId="{06EE00CB-BDE3-434E-81A3-3A5045FA67BE}"/>
          </ac:spMkLst>
        </pc:spChg>
        <pc:spChg chg="add del">
          <ac:chgData name="Romain Bouchet" userId="8dd02b6ca657b8ce" providerId="LiveId" clId="{CA216327-5CFB-45A9-806F-3AD2B9976644}" dt="2023-01-02T22:35:54.137" v="67"/>
          <ac:spMkLst>
            <pc:docMk/>
            <pc:sldMk cId="3909710638" sldId="262"/>
            <ac:spMk id="39" creationId="{A5A46730-76F8-4230-A44E-BC7ED89623D0}"/>
          </ac:spMkLst>
        </pc:spChg>
        <pc:spChg chg="add del">
          <ac:chgData name="Romain Bouchet" userId="8dd02b6ca657b8ce" providerId="LiveId" clId="{CA216327-5CFB-45A9-806F-3AD2B9976644}" dt="2023-01-02T22:35:54.137" v="67"/>
          <ac:spMkLst>
            <pc:docMk/>
            <pc:sldMk cId="3909710638" sldId="262"/>
            <ac:spMk id="41" creationId="{182681E8-C2DA-455B-A23E-04AC1EA4EADE}"/>
          </ac:spMkLst>
        </pc:spChg>
      </pc:sldChg>
      <pc:sldChg chg="addSp delSp modSp mod delDesignElem">
        <pc:chgData name="Romain Bouchet" userId="8dd02b6ca657b8ce" providerId="LiveId" clId="{CA216327-5CFB-45A9-806F-3AD2B9976644}" dt="2023-01-03T12:35:55.145" v="340" actId="20577"/>
        <pc:sldMkLst>
          <pc:docMk/>
          <pc:sldMk cId="227917449" sldId="263"/>
        </pc:sldMkLst>
        <pc:spChg chg="mod">
          <ac:chgData name="Romain Bouchet" userId="8dd02b6ca657b8ce" providerId="LiveId" clId="{CA216327-5CFB-45A9-806F-3AD2B9976644}" dt="2023-01-03T12:35:55.145" v="340" actId="20577"/>
          <ac:spMkLst>
            <pc:docMk/>
            <pc:sldMk cId="227917449" sldId="263"/>
            <ac:spMk id="3" creationId="{A41B6BB5-8411-4077-C5A3-4CB49B5B4D92}"/>
          </ac:spMkLst>
        </pc:spChg>
        <pc:spChg chg="add del">
          <ac:chgData name="Romain Bouchet" userId="8dd02b6ca657b8ce" providerId="LiveId" clId="{CA216327-5CFB-45A9-806F-3AD2B9976644}" dt="2023-01-02T22:35:55.512" v="68"/>
          <ac:spMkLst>
            <pc:docMk/>
            <pc:sldMk cId="227917449" sldId="263"/>
            <ac:spMk id="46" creationId="{9AA72BD9-2C5A-4EDC-931F-5AA08EACA0F3}"/>
          </ac:spMkLst>
        </pc:spChg>
        <pc:spChg chg="add del">
          <ac:chgData name="Romain Bouchet" userId="8dd02b6ca657b8ce" providerId="LiveId" clId="{CA216327-5CFB-45A9-806F-3AD2B9976644}" dt="2023-01-02T22:35:55.512" v="68"/>
          <ac:spMkLst>
            <pc:docMk/>
            <pc:sldMk cId="227917449" sldId="263"/>
            <ac:spMk id="47" creationId="{DD3981AC-7B61-4947-BCF3-F7AA7FA385B9}"/>
          </ac:spMkLst>
        </pc:spChg>
        <pc:spChg chg="add del">
          <ac:chgData name="Romain Bouchet" userId="8dd02b6ca657b8ce" providerId="LiveId" clId="{CA216327-5CFB-45A9-806F-3AD2B9976644}" dt="2023-01-02T22:35:55.512" v="68"/>
          <ac:spMkLst>
            <pc:docMk/>
            <pc:sldMk cId="227917449" sldId="263"/>
            <ac:spMk id="48" creationId="{55D4142C-5077-457F-A6AD-3FECFDB39685}"/>
          </ac:spMkLst>
        </pc:spChg>
        <pc:spChg chg="add del">
          <ac:chgData name="Romain Bouchet" userId="8dd02b6ca657b8ce" providerId="LiveId" clId="{CA216327-5CFB-45A9-806F-3AD2B9976644}" dt="2023-01-02T22:35:55.512" v="68"/>
          <ac:spMkLst>
            <pc:docMk/>
            <pc:sldMk cId="227917449" sldId="263"/>
            <ac:spMk id="49" creationId="{7A5F0580-5EE9-419F-96EE-B6529EF6E7D0}"/>
          </ac:spMkLst>
        </pc:spChg>
      </pc:sldChg>
      <pc:sldChg chg="modSp mod">
        <pc:chgData name="Romain Bouchet" userId="8dd02b6ca657b8ce" providerId="LiveId" clId="{CA216327-5CFB-45A9-806F-3AD2B9976644}" dt="2023-01-02T22:35:53.434" v="66"/>
        <pc:sldMkLst>
          <pc:docMk/>
          <pc:sldMk cId="2866128999" sldId="265"/>
        </pc:sldMkLst>
        <pc:spChg chg="mod">
          <ac:chgData name="Romain Bouchet" userId="8dd02b6ca657b8ce" providerId="LiveId" clId="{CA216327-5CFB-45A9-806F-3AD2B9976644}" dt="2023-01-02T22:35:53.434" v="66"/>
          <ac:spMkLst>
            <pc:docMk/>
            <pc:sldMk cId="2866128999" sldId="265"/>
            <ac:spMk id="2" creationId="{2ADD46D9-77C5-8C49-5A27-2BC7EB8AF852}"/>
          </ac:spMkLst>
        </pc:spChg>
      </pc:sldChg>
      <pc:sldChg chg="addSp delSp modSp mod delDesignElem">
        <pc:chgData name="Romain Bouchet" userId="8dd02b6ca657b8ce" providerId="LiveId" clId="{CA216327-5CFB-45A9-806F-3AD2B9976644}" dt="2023-01-02T22:35:54.137" v="67"/>
        <pc:sldMkLst>
          <pc:docMk/>
          <pc:sldMk cId="3818137206" sldId="266"/>
        </pc:sldMkLst>
        <pc:spChg chg="mod">
          <ac:chgData name="Romain Bouchet" userId="8dd02b6ca657b8ce" providerId="LiveId" clId="{CA216327-5CFB-45A9-806F-3AD2B9976644}" dt="2023-01-01T15:40:02.924" v="11" actId="20577"/>
          <ac:spMkLst>
            <pc:docMk/>
            <pc:sldMk cId="3818137206" sldId="266"/>
            <ac:spMk id="7" creationId="{2562B096-F6A4-339D-D050-36CB31524895}"/>
          </ac:spMkLst>
        </pc:spChg>
        <pc:spChg chg="add del">
          <ac:chgData name="Romain Bouchet" userId="8dd02b6ca657b8ce" providerId="LiveId" clId="{CA216327-5CFB-45A9-806F-3AD2B9976644}" dt="2023-01-02T22:35:54.137" v="67"/>
          <ac:spMkLst>
            <pc:docMk/>
            <pc:sldMk cId="3818137206" sldId="266"/>
            <ac:spMk id="30" creationId="{B95B9BA8-1D69-4796-85F5-B6D0BD52354B}"/>
          </ac:spMkLst>
        </pc:spChg>
      </pc:sldChg>
      <pc:sldChg chg="modSp">
        <pc:chgData name="Romain Bouchet" userId="8dd02b6ca657b8ce" providerId="LiveId" clId="{CA216327-5CFB-45A9-806F-3AD2B9976644}" dt="2023-01-02T22:35:54.137" v="67"/>
        <pc:sldMkLst>
          <pc:docMk/>
          <pc:sldMk cId="1849931802" sldId="269"/>
        </pc:sldMkLst>
        <pc:spChg chg="mod">
          <ac:chgData name="Romain Bouchet" userId="8dd02b6ca657b8ce" providerId="LiveId" clId="{CA216327-5CFB-45A9-806F-3AD2B9976644}" dt="2023-01-02T22:35:54.137" v="67"/>
          <ac:spMkLst>
            <pc:docMk/>
            <pc:sldMk cId="1849931802" sldId="269"/>
            <ac:spMk id="4" creationId="{60415FA1-3328-7041-753A-5C384DA43E95}"/>
          </ac:spMkLst>
        </pc:spChg>
      </pc:sldChg>
      <pc:sldChg chg="modSp mod">
        <pc:chgData name="Romain Bouchet" userId="8dd02b6ca657b8ce" providerId="LiveId" clId="{CA216327-5CFB-45A9-806F-3AD2B9976644}" dt="2023-01-02T22:44:02.600" v="252" actId="20577"/>
        <pc:sldMkLst>
          <pc:docMk/>
          <pc:sldMk cId="3738881011" sldId="272"/>
        </pc:sldMkLst>
        <pc:spChg chg="mod">
          <ac:chgData name="Romain Bouchet" userId="8dd02b6ca657b8ce" providerId="LiveId" clId="{CA216327-5CFB-45A9-806F-3AD2B9976644}" dt="2023-01-02T22:35:54.137" v="67"/>
          <ac:spMkLst>
            <pc:docMk/>
            <pc:sldMk cId="3738881011" sldId="272"/>
            <ac:spMk id="2" creationId="{851B6DFE-E683-1F4B-CC8D-B47D8C1D95C3}"/>
          </ac:spMkLst>
        </pc:spChg>
        <pc:spChg chg="mod">
          <ac:chgData name="Romain Bouchet" userId="8dd02b6ca657b8ce" providerId="LiveId" clId="{CA216327-5CFB-45A9-806F-3AD2B9976644}" dt="2023-01-02T22:44:02.600" v="252" actId="20577"/>
          <ac:spMkLst>
            <pc:docMk/>
            <pc:sldMk cId="3738881011" sldId="272"/>
            <ac:spMk id="3" creationId="{7219B2D3-BBEA-D76C-9C58-17EB61DF29B2}"/>
          </ac:spMkLst>
        </pc:spChg>
      </pc:sldChg>
      <pc:sldChg chg="new del">
        <pc:chgData name="Romain Bouchet" userId="8dd02b6ca657b8ce" providerId="LiveId" clId="{CA216327-5CFB-45A9-806F-3AD2B9976644}" dt="2023-01-01T16:38:29.746" v="32" actId="47"/>
        <pc:sldMkLst>
          <pc:docMk/>
          <pc:sldMk cId="1763141135" sldId="274"/>
        </pc:sldMkLst>
      </pc:sldChg>
      <pc:sldChg chg="addSp delSp modSp add mod modTransition modAnim">
        <pc:chgData name="Romain Bouchet" userId="8dd02b6ca657b8ce" providerId="LiveId" clId="{CA216327-5CFB-45A9-806F-3AD2B9976644}" dt="2023-01-02T22:48:35.702" v="253" actId="1076"/>
        <pc:sldMkLst>
          <pc:docMk/>
          <pc:sldMk cId="1717058887" sldId="275"/>
        </pc:sldMkLst>
        <pc:picChg chg="del">
          <ac:chgData name="Romain Bouchet" userId="8dd02b6ca657b8ce" providerId="LiveId" clId="{CA216327-5CFB-45A9-806F-3AD2B9976644}" dt="2023-01-01T16:38:50.056" v="33" actId="478"/>
          <ac:picMkLst>
            <pc:docMk/>
            <pc:sldMk cId="1717058887" sldId="275"/>
            <ac:picMk id="4" creationId="{69DFBC86-370F-9BB9-961B-59E4436560E5}"/>
          </ac:picMkLst>
        </pc:picChg>
        <pc:picChg chg="add mod">
          <ac:chgData name="Romain Bouchet" userId="8dd02b6ca657b8ce" providerId="LiveId" clId="{CA216327-5CFB-45A9-806F-3AD2B9976644}" dt="2023-01-02T22:48:35.702" v="253" actId="1076"/>
          <ac:picMkLst>
            <pc:docMk/>
            <pc:sldMk cId="1717058887" sldId="275"/>
            <ac:picMk id="5" creationId="{7DA6AEFF-B5A6-6C90-0967-392A784E62DC}"/>
          </ac:picMkLst>
        </pc:picChg>
      </pc:sldChg>
      <pc:sldChg chg="delSp add del mod">
        <pc:chgData name="Romain Bouchet" userId="8dd02b6ca657b8ce" providerId="LiveId" clId="{CA216327-5CFB-45A9-806F-3AD2B9976644}" dt="2023-01-01T16:39:00.954" v="36" actId="47"/>
        <pc:sldMkLst>
          <pc:docMk/>
          <pc:sldMk cId="3046610146" sldId="276"/>
        </pc:sldMkLst>
        <pc:picChg chg="del">
          <ac:chgData name="Romain Bouchet" userId="8dd02b6ca657b8ce" providerId="LiveId" clId="{CA216327-5CFB-45A9-806F-3AD2B9976644}" dt="2023-01-01T16:38:53.856" v="35" actId="478"/>
          <ac:picMkLst>
            <pc:docMk/>
            <pc:sldMk cId="3046610146" sldId="276"/>
            <ac:picMk id="4" creationId="{69DFBC86-370F-9BB9-961B-59E4436560E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CCBFA2-9F47-44DA-9BDD-DA6D03866F88}" type="datetimeFigureOut">
              <a:rPr lang="fr-FR" smtClean="0"/>
              <a:t>03/01/2023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E7140B-B1F7-4001-B37D-0C0A520E73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3092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949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02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1628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7F4DB2-664A-3030-BFFB-95EE901A43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269FB11-2EB5-B5F7-7A14-41115F6841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1454EAC-3216-CBF8-13CC-79A4DE1E9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1/3/2023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2498E7F-1FFB-B48A-6970-BB96408F9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FBFB50F-AC85-BD73-081F-C3D9E2F58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888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5E5BD5-B832-0518-E59B-6B8CEDBD7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1DFC2E-4BB6-2C87-D966-97A0183A0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731CF0E-F654-41E6-91D3-99294FE64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1/3/2023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C60184-5279-FD6B-4505-D2B0732CC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B4FD07-809C-CDED-FA9D-21B3FD0B5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039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D8D9CC-C0A7-5C12-916F-253C3C29C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4C8667B-0CB6-1975-68ED-3C3B883C5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F3AB11-EB7F-9808-F657-24CD3E05A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1/3/2023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5DD14E5-7337-0CF0-9208-02D1DAFDD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A23B2ED-40AC-C058-E9ED-ED1CC81D8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837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141037-6481-FAEE-CAA5-3A5F14DC0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443F9C8-8535-E099-8B36-B869F9995F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4A1801E-BD9C-39D1-59C7-BAA2C5A042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D83F84A-2C7F-E8B1-8CA8-C94E4A5F7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1/3/2023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5CD9F7F-D499-57E1-BCDE-C820285ED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F56464F-A291-73E4-0ED0-385C37EBD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0738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03BFC6-DA42-7DD5-DAC5-3487A0B8B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DAB47B4-E4F1-A50C-57FD-7F5A48294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9D0D4BC-54DB-B83C-F3C8-0A5C2646EF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A2FC5AF-BD6A-5DF5-306E-0BA97BA162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0B29199-0803-FB3A-CD7F-4A39AABFBE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C16BA97-C50F-9E08-2E4D-9224B22F9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1/3/2023</a:t>
            </a:fld>
            <a:endParaRPr lang="en-US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44BE220-E149-7CE1-25F6-E15B3D89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D929CF0-99A2-6850-1431-D2E799349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426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AC50E4-BD71-DEC6-CE00-F8F959509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86E5FE5-C693-89BD-4BB0-0C990EC36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1/3/2023</a:t>
            </a:fld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32E4266-07AB-AF58-3DBC-BD7A6B213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D349887-A691-9101-F543-B34ADCD2B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3974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8659D08-5019-0C75-E36F-74E430024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1/3/2023</a:t>
            </a:fld>
            <a:endParaRPr lang="en-US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E2324C7-27BB-74B7-9B4C-AFAF489FB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C9D905D-CD78-BB39-5748-1C66FA649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5016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DFA37C-7CCE-DFDE-61D0-E85C0C0BB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B48765-6E24-E1A1-48B2-92BCD7DB9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CE94551-C345-E3D5-7422-C7725926AD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0FDD7F5-F41B-DF09-C899-902F85A60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1/3/2023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42AA4B8-89B3-09F7-A104-E3EE7B4ED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666580B-8165-B36E-2E82-01E84D78E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227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3528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CDC90C-C47E-207B-BBEE-26F5D5750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DD233D4-BA05-F690-5F91-1E6B17FB17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4FE5854-28CF-7146-E169-376E8ECE1C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65AADB8-79F5-33A8-72F5-E5C135B53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1/3/2023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67EF9FF-184A-0A93-3DA6-AA3CAB4A7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757FCE9-392D-8772-3AA3-08D940673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2411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69D7DD-8AB5-1D75-FE2A-3836E7534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22C917-116E-1D46-F6D7-38B71F68FA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C630F1-D0CE-B6AB-7042-07428FE80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1/3/2023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F32E734-D664-EA5F-688F-130D44FAA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C3DDFA-A55E-B684-8C4C-C6151B87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7298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1B5AA44-0DA6-5931-85E9-7F390CA4DF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47B2FDA-565D-1FC4-2C8B-41EE29BAB3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BA53C17-34A6-27A6-754E-367EA1494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1/3/2023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4CF17C-26A5-3326-5C16-EC6B9818E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0563BCA-BFE5-EAF0-9DBF-899D05480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029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567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241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32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57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882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4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9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1/3/2023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3985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4" r:id="rId6"/>
    <p:sldLayoutId id="2147483719" r:id="rId7"/>
    <p:sldLayoutId id="2147483715" r:id="rId8"/>
    <p:sldLayoutId id="2147483716" r:id="rId9"/>
    <p:sldLayoutId id="2147483717" r:id="rId10"/>
    <p:sldLayoutId id="214748371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5A573F1-841D-28AD-B8CF-488D6B735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38979D-5C1D-DE09-1ACC-C1770147C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39CEC2-CA9B-84CF-E400-661E9279B7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1/3/2023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58B096-BD24-2375-5EAF-C554EB56BB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AB6344B-F9A0-D3EF-ECC9-6D0BF5E03D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77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game.org/docs/" TargetMode="External"/><Relationship Id="rId2" Type="http://schemas.openxmlformats.org/officeDocument/2006/relationships/hyperlink" Target="https://docs.python.org/3.10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ygame-popup-manager.readthedocs.io/en/latest/examples.html" TargetMode="External"/><Relationship Id="rId4" Type="http://schemas.openxmlformats.org/officeDocument/2006/relationships/hyperlink" Target="https://pygame-popup-manager.readthedocs.io/en/latest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593559479">
            <a:extLst>
              <a:ext uri="{FF2B5EF4-FFF2-40B4-BE49-F238E27FC236}">
                <a16:creationId xmlns:a16="http://schemas.microsoft.com/office/drawing/2014/main" id="{7763DE7F-3AA1-70B4-3616-5872B195278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4" b="2746"/>
          <a:stretch/>
        </p:blipFill>
        <p:spPr>
          <a:xfrm>
            <a:off x="16617" y="9842"/>
            <a:ext cx="1219199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05A618F-A265-BC16-19AD-13218F0797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91999" y="5830456"/>
            <a:ext cx="3127820" cy="10275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fr-FR" dirty="0"/>
              <a:t>2PB</a:t>
            </a:r>
          </a:p>
          <a:p>
            <a:r>
              <a:rPr lang="fr-FR" dirty="0"/>
              <a:t>BOUCHET Romain</a:t>
            </a:r>
          </a:p>
        </p:txBody>
      </p:sp>
    </p:spTree>
    <p:extLst>
      <p:ext uri="{BB962C8B-B14F-4D97-AF65-F5344CB8AC3E}">
        <p14:creationId xmlns:p14="http://schemas.microsoft.com/office/powerpoint/2010/main" val="2157601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B270D4-31B7-2167-66D1-6D6351EA1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318" y="566186"/>
            <a:ext cx="9144000" cy="1263649"/>
          </a:xfrm>
        </p:spPr>
        <p:txBody>
          <a:bodyPr/>
          <a:lstStyle/>
          <a:p>
            <a:r>
              <a:rPr lang="fr-FR" dirty="0"/>
              <a:t>Animation projectiles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6FE09AD-35DE-27AB-A09C-CD986CAA9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42" y="3053139"/>
            <a:ext cx="1869112" cy="186911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AA1CE33-EC95-2360-C75D-DA6FEBEEE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331" y="1617121"/>
            <a:ext cx="8670271" cy="489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46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DD46D9-77C5-8C49-5A27-2BC7EB8AF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738" y="401381"/>
            <a:ext cx="9144000" cy="1263649"/>
          </a:xfrm>
        </p:spPr>
        <p:txBody>
          <a:bodyPr>
            <a:normAutofit fontScale="90000"/>
          </a:bodyPr>
          <a:lstStyle/>
          <a:p>
            <a:r>
              <a:rPr lang="fr-FR" dirty="0"/>
              <a:t>Mouvement et caractéristiques des avions 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D94D64EA-DF8E-F3B1-E22F-D7A913FF1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85529">
            <a:off x="7634301" y="1687870"/>
            <a:ext cx="1361522" cy="1287257"/>
          </a:xfrm>
          <a:prstGeom prst="rect">
            <a:avLst/>
          </a:prstGeom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8D437C5-5A7A-AE9D-C958-DCC4A5A12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71203">
            <a:off x="1233961" y="5638756"/>
            <a:ext cx="1318374" cy="112785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B38F2EF-3E51-34B9-F241-A36703A97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608" y="1097321"/>
            <a:ext cx="4118153" cy="426148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E4C5F27-A763-E46D-B14B-B256A9ED1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8984" y="3219441"/>
            <a:ext cx="7081898" cy="343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2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494 0.04491 L -0.00364 0.04491 C 0.10847 0.04491 0.24766 -0.03982 0.24766 -0.10833 L 0.24766 -0.26158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30" y="-1532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3841 -0.1 L 0.07812 0.1687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820" y="1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1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AF7C20-3DB4-E56F-D879-9E2562F79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310639"/>
            <a:ext cx="2778642" cy="703668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Ecran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final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061B60D-477B-6F3F-4690-5F2CB7EA2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1310639"/>
            <a:ext cx="6096000" cy="423672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562B096-F6A4-339D-D050-36CB31524895}"/>
              </a:ext>
            </a:extLst>
          </p:cNvPr>
          <p:cNvSpPr txBox="1"/>
          <p:nvPr/>
        </p:nvSpPr>
        <p:spPr>
          <a:xfrm>
            <a:off x="762000" y="2707757"/>
            <a:ext cx="3810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Affichage</a:t>
            </a:r>
            <a:r>
              <a:rPr lang="en-US" dirty="0"/>
              <a:t> du </a:t>
            </a:r>
            <a:r>
              <a:rPr lang="en-US" dirty="0" err="1"/>
              <a:t>gagnant</a:t>
            </a:r>
            <a:r>
              <a:rPr lang="en-US" dirty="0"/>
              <a:t> de la </a:t>
            </a:r>
            <a:r>
              <a:rPr lang="en-US" dirty="0" err="1"/>
              <a:t>partie</a:t>
            </a: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Possibilité</a:t>
            </a:r>
            <a:r>
              <a:rPr lang="en-US" dirty="0"/>
              <a:t> de </a:t>
            </a:r>
            <a:r>
              <a:rPr lang="en-US" dirty="0" err="1"/>
              <a:t>rejouer</a:t>
            </a:r>
            <a:r>
              <a:rPr lang="en-US" dirty="0"/>
              <a:t> et de </a:t>
            </a:r>
            <a:r>
              <a:rPr lang="en-US" dirty="0" err="1"/>
              <a:t>retourner</a:t>
            </a:r>
            <a:r>
              <a:rPr lang="en-US" dirty="0"/>
              <a:t> à </a:t>
            </a:r>
            <a:r>
              <a:rPr lang="en-US" dirty="0" err="1"/>
              <a:t>l’écran</a:t>
            </a:r>
            <a:r>
              <a:rPr lang="en-US" dirty="0"/>
              <a:t> de selection des nom et des </a:t>
            </a:r>
            <a:r>
              <a:rPr lang="en-US" dirty="0" err="1"/>
              <a:t>apparences</a:t>
            </a: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Possibilité</a:t>
            </a:r>
            <a:r>
              <a:rPr lang="en-US" dirty="0"/>
              <a:t> de quitter le jeux (</a:t>
            </a:r>
            <a:r>
              <a:rPr lang="en-US" dirty="0" err="1"/>
              <a:t>nouveauté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18137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B8D452-DECB-8047-A0BF-C2BCCED7D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205023"/>
            <a:ext cx="4012019" cy="698205"/>
          </a:xfrm>
        </p:spPr>
        <p:txBody>
          <a:bodyPr>
            <a:normAutofit fontScale="90000"/>
          </a:bodyPr>
          <a:lstStyle/>
          <a:p>
            <a:r>
              <a:rPr lang="fr-FR" dirty="0"/>
              <a:t>Possibilités d’amélioration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1229F2-0E9C-F432-C6F3-A507B9224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782185"/>
            <a:ext cx="10668000" cy="3048001"/>
          </a:xfrm>
        </p:spPr>
        <p:txBody>
          <a:bodyPr/>
          <a:lstStyle/>
          <a:p>
            <a:r>
              <a:rPr lang="fr-FR" dirty="0"/>
              <a:t>Ajout d’un tableau des scores en fonction du nom des différents joueurs</a:t>
            </a:r>
          </a:p>
          <a:p>
            <a:r>
              <a:rPr lang="fr-FR" dirty="0"/>
              <a:t>Ajout de sons lors du tir des avions</a:t>
            </a:r>
          </a:p>
          <a:p>
            <a:r>
              <a:rPr lang="fr-FR" dirty="0"/>
              <a:t>Ajout d’autre apparence et possibilité de choisir avec précision son apparence (pas de blocage d’époque)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09C5D1A-9456-A3D3-B432-4A05A1EB2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881" y="5172137"/>
            <a:ext cx="1288534" cy="131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371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888AEC-B297-5368-810E-2A8D79BAC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864925"/>
            <a:ext cx="9144000" cy="1263649"/>
          </a:xfrm>
        </p:spPr>
        <p:txBody>
          <a:bodyPr/>
          <a:lstStyle/>
          <a:p>
            <a:r>
              <a:rPr lang="fr-FR" dirty="0"/>
              <a:t>Bibliographie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0415FA1-3328-7041-753A-5C384DA43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Doc python 3.10</a:t>
            </a:r>
            <a:r>
              <a:rPr lang="en-US" dirty="0"/>
              <a:t> : </a:t>
            </a:r>
            <a:r>
              <a:rPr lang="en-US" sz="2400" dirty="0">
                <a:hlinkClick r:id="rId2"/>
              </a:rPr>
              <a:t>https://docs.python.org/3.10/</a:t>
            </a:r>
            <a:endParaRPr lang="en-US" sz="2400" dirty="0"/>
          </a:p>
          <a:p>
            <a:r>
              <a:rPr lang="en-US" u="sng" dirty="0"/>
              <a:t>Doc </a:t>
            </a:r>
            <a:r>
              <a:rPr lang="en-US" u="sng" dirty="0" err="1"/>
              <a:t>pygame</a:t>
            </a:r>
            <a:r>
              <a:rPr lang="en-US" dirty="0"/>
              <a:t> : </a:t>
            </a:r>
            <a:r>
              <a:rPr lang="en-US" sz="2400" dirty="0">
                <a:hlinkClick r:id="rId3"/>
              </a:rPr>
              <a:t>https://www.pygame.org/docs/</a:t>
            </a:r>
            <a:endParaRPr lang="en-US" sz="2400" dirty="0"/>
          </a:p>
          <a:p>
            <a:r>
              <a:rPr lang="en-US" u="sng" dirty="0"/>
              <a:t>Doc </a:t>
            </a:r>
            <a:r>
              <a:rPr lang="en-US" u="sng" dirty="0" err="1"/>
              <a:t>pygame</a:t>
            </a:r>
            <a:r>
              <a:rPr lang="en-US" u="sng" dirty="0"/>
              <a:t>-popup</a:t>
            </a:r>
            <a:r>
              <a:rPr lang="en-US" dirty="0"/>
              <a:t> : </a:t>
            </a:r>
            <a:r>
              <a:rPr lang="en-US" sz="2400" dirty="0">
                <a:hlinkClick r:id="rId4"/>
              </a:rPr>
              <a:t>https://pygame-popup-manager.readthedocs.io/en/latest/</a:t>
            </a:r>
            <a:endParaRPr lang="en-US" sz="2400" dirty="0"/>
          </a:p>
          <a:p>
            <a:r>
              <a:rPr lang="en-US" u="sng" dirty="0" err="1"/>
              <a:t>Exemples</a:t>
            </a:r>
            <a:r>
              <a:rPr lang="en-US" sz="2400" dirty="0"/>
              <a:t> : </a:t>
            </a:r>
            <a:r>
              <a:rPr lang="en-US" sz="2400" dirty="0">
                <a:hlinkClick r:id="rId5"/>
              </a:rPr>
              <a:t>https://pygame-popup-manager.readthedocs.io/en/latest/examples.html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49931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15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 3" descr="Une image contenant ciel, extérieur, transport&#10;&#10;Description générée automatiquement">
            <a:extLst>
              <a:ext uri="{FF2B5EF4-FFF2-40B4-BE49-F238E27FC236}">
                <a16:creationId xmlns:a16="http://schemas.microsoft.com/office/drawing/2014/main" id="{F80511BD-B46D-21B4-D7BE-565CCC0D25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9" t="1276" r="25320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47" name="Rectangle 17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174E65A-861A-B824-A640-0235090B8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fr-FR" sz="2800" dirty="0">
                <a:latin typeface="Algerian" panose="04020705040A02060702" pitchFamily="82" charset="0"/>
              </a:rPr>
              <a:t>Sommaire </a:t>
            </a:r>
          </a:p>
        </p:txBody>
      </p:sp>
      <p:sp>
        <p:nvSpPr>
          <p:cNvPr id="48" name="Rectangle 1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Rectangle 2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1B6BB5-8411-4077-C5A3-4CB49B5B4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fr-FR" sz="1700" dirty="0">
                <a:latin typeface="Algerian" panose="04020705040A02060702" pitchFamily="82" charset="0"/>
              </a:rPr>
              <a:t>Présentation du jeu </a:t>
            </a:r>
          </a:p>
          <a:p>
            <a:r>
              <a:rPr lang="fr-FR" sz="1700" dirty="0">
                <a:latin typeface="Algerian" panose="04020705040A02060702" pitchFamily="82" charset="0"/>
              </a:rPr>
              <a:t>Librairies utilisées</a:t>
            </a:r>
          </a:p>
          <a:p>
            <a:r>
              <a:rPr lang="fr-FR" sz="1700" dirty="0">
                <a:latin typeface="Algerian" panose="04020705040A02060702" pitchFamily="82" charset="0"/>
              </a:rPr>
              <a:t>Diagramme UML</a:t>
            </a:r>
          </a:p>
          <a:p>
            <a:r>
              <a:rPr lang="fr-FR" sz="1700" dirty="0">
                <a:latin typeface="Algerian" panose="04020705040A02060702" pitchFamily="82" charset="0"/>
              </a:rPr>
              <a:t>Conception et graphismes</a:t>
            </a:r>
            <a:endParaRPr lang="fr-FR" sz="1300" dirty="0">
              <a:latin typeface="Algerian" panose="04020705040A02060702" pitchFamily="82" charset="0"/>
            </a:endParaRPr>
          </a:p>
          <a:p>
            <a:r>
              <a:rPr lang="fr-FR" sz="1700" dirty="0">
                <a:latin typeface="Algerian" panose="04020705040A02060702" pitchFamily="82" charset="0"/>
              </a:rPr>
              <a:t>Extraits de codes </a:t>
            </a:r>
          </a:p>
          <a:p>
            <a:r>
              <a:rPr lang="fr-FR" sz="1700" dirty="0">
                <a:latin typeface="Algerian" panose="04020705040A02060702" pitchFamily="82" charset="0"/>
              </a:rPr>
              <a:t>Démonstration </a:t>
            </a:r>
          </a:p>
          <a:p>
            <a:endParaRPr lang="fr-FR" sz="1700" dirty="0"/>
          </a:p>
        </p:txBody>
      </p:sp>
    </p:spTree>
    <p:extLst>
      <p:ext uri="{BB962C8B-B14F-4D97-AF65-F5344CB8AC3E}">
        <p14:creationId xmlns:p14="http://schemas.microsoft.com/office/powerpoint/2010/main" val="227917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67CBB3C-9442-CA9F-5025-1765F5DC1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964583"/>
            <a:ext cx="3810001" cy="1175474"/>
          </a:xfrm>
        </p:spPr>
        <p:txBody>
          <a:bodyPr anchor="b">
            <a:noAutofit/>
          </a:bodyPr>
          <a:lstStyle/>
          <a:p>
            <a:r>
              <a:rPr lang="fr-FR" dirty="0"/>
              <a:t>Un jeux de </a:t>
            </a:r>
            <a:r>
              <a:rPr lang="fr-FR" dirty="0" err="1"/>
              <a:t>dockfight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FC2A2E-ABF8-51C0-0062-0DB787AA1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9824"/>
            <a:ext cx="4572001" cy="3048001"/>
          </a:xfrm>
        </p:spPr>
        <p:txBody>
          <a:bodyPr>
            <a:normAutofit/>
          </a:bodyPr>
          <a:lstStyle/>
          <a:p>
            <a:pPr lvl="1"/>
            <a:r>
              <a:rPr lang="fr-FR" dirty="0"/>
              <a:t>2 joueur en local</a:t>
            </a:r>
          </a:p>
          <a:p>
            <a:pPr lvl="1"/>
            <a:r>
              <a:rPr lang="fr-FR" dirty="0"/>
              <a:t>Choix de l’apparence de l’avion</a:t>
            </a:r>
          </a:p>
          <a:p>
            <a:pPr lvl="1"/>
            <a:r>
              <a:rPr lang="fr-FR" dirty="0"/>
              <a:t>Choix d’un pseudonyme</a:t>
            </a:r>
          </a:p>
          <a:p>
            <a:pPr lvl="1"/>
            <a:r>
              <a:rPr lang="fr-FR" dirty="0"/>
              <a:t>Combats réalistes </a:t>
            </a:r>
          </a:p>
          <a:p>
            <a:pPr lvl="1"/>
            <a:r>
              <a:rPr lang="fr-FR" dirty="0"/>
              <a:t>Bande originale de Top Gun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4876F17-B210-E8B7-47ED-766CC5254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1" y="934175"/>
            <a:ext cx="7168071" cy="498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641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1B6DFE-E683-1F4B-CC8D-B47D8C1D9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Librairies utilisés: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19B2D3-BBEA-D76C-9C58-17EB61DF2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u="sng" dirty="0" err="1"/>
              <a:t>Pygame</a:t>
            </a:r>
            <a:r>
              <a:rPr lang="fr-FR" dirty="0"/>
              <a:t> : création des menus, du jeux et ajout de la musique</a:t>
            </a:r>
          </a:p>
          <a:p>
            <a:r>
              <a:rPr lang="fr-FR" u="sng" dirty="0" err="1"/>
              <a:t>Pygame</a:t>
            </a:r>
            <a:r>
              <a:rPr lang="fr-FR" u="sng" dirty="0"/>
              <a:t>-Popup</a:t>
            </a:r>
            <a:r>
              <a:rPr lang="fr-FR" dirty="0"/>
              <a:t>: création du menu de choix d’apparence</a:t>
            </a:r>
          </a:p>
          <a:p>
            <a:r>
              <a:rPr lang="fr-FR" u="sng" dirty="0"/>
              <a:t>Time</a:t>
            </a:r>
            <a:r>
              <a:rPr lang="fr-FR" dirty="0"/>
              <a:t> : pour implémenter une horloge au jeux et implémenter la musique</a:t>
            </a:r>
          </a:p>
          <a:p>
            <a:r>
              <a:rPr lang="fr-FR" u="sng" dirty="0" err="1"/>
              <a:t>Random</a:t>
            </a:r>
            <a:r>
              <a:rPr lang="fr-FR" dirty="0"/>
              <a:t> : pour créer un effet de particule aléatoire</a:t>
            </a:r>
          </a:p>
        </p:txBody>
      </p:sp>
    </p:spTree>
    <p:extLst>
      <p:ext uri="{BB962C8B-B14F-4D97-AF65-F5344CB8AC3E}">
        <p14:creationId xmlns:p14="http://schemas.microsoft.com/office/powerpoint/2010/main" val="3738881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8DAF15-A5A9-20EB-7791-7CA6F1C6C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1031241"/>
            <a:ext cx="3586480" cy="609600"/>
          </a:xfrm>
        </p:spPr>
        <p:txBody>
          <a:bodyPr>
            <a:normAutofit fontScale="90000"/>
          </a:bodyPr>
          <a:lstStyle/>
          <a:p>
            <a:r>
              <a:rPr lang="fr-FR" dirty="0"/>
              <a:t>Diagramme UML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9DFBC86-370F-9BB9-961B-59E443656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680" y="0"/>
            <a:ext cx="3586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25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8DAF15-A5A9-20EB-7791-7CA6F1C6C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1031241"/>
            <a:ext cx="3586480" cy="609600"/>
          </a:xfrm>
        </p:spPr>
        <p:txBody>
          <a:bodyPr>
            <a:normAutofit fontScale="90000"/>
          </a:bodyPr>
          <a:lstStyle/>
          <a:p>
            <a:r>
              <a:rPr lang="fr-FR" dirty="0"/>
              <a:t>Diagramme UML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DA6AEFF-B5A6-6C90-0967-392A784E6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640" y="172471"/>
            <a:ext cx="7541049" cy="651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58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48FE14F-019C-D11A-FF59-D835299F5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45602"/>
            <a:ext cx="3810001" cy="2025649"/>
          </a:xfrm>
        </p:spPr>
        <p:txBody>
          <a:bodyPr anchor="b">
            <a:normAutofit/>
          </a:bodyPr>
          <a:lstStyle/>
          <a:p>
            <a:r>
              <a:rPr lang="fr-FR" dirty="0"/>
              <a:t>Conception écran d’</a:t>
            </a:r>
            <a:r>
              <a:rPr lang="fr-FR" dirty="0" err="1"/>
              <a:t>acceuil</a:t>
            </a:r>
            <a:endParaRPr lang="fr-FR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EF731DE-CB56-1BB4-6353-93A801EC5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639" y="3047999"/>
            <a:ext cx="4316362" cy="3048001"/>
          </a:xfrm>
        </p:spPr>
        <p:txBody>
          <a:bodyPr>
            <a:normAutofit/>
          </a:bodyPr>
          <a:lstStyle/>
          <a:p>
            <a:r>
              <a:rPr lang="en-US" dirty="0"/>
              <a:t>Menu avec deux boutons</a:t>
            </a:r>
          </a:p>
          <a:p>
            <a:r>
              <a:rPr lang="en-US" dirty="0" err="1"/>
              <a:t>Jouer</a:t>
            </a:r>
            <a:r>
              <a:rPr lang="en-US" dirty="0"/>
              <a:t> : lance menu 2</a:t>
            </a:r>
          </a:p>
          <a:p>
            <a:r>
              <a:rPr lang="en-US" dirty="0"/>
              <a:t>Quitter : </a:t>
            </a:r>
            <a:r>
              <a:rPr lang="en-US" dirty="0" err="1"/>
              <a:t>ferme</a:t>
            </a:r>
            <a:r>
              <a:rPr lang="en-US" dirty="0"/>
              <a:t> le jeux </a:t>
            </a:r>
          </a:p>
          <a:p>
            <a:r>
              <a:rPr lang="en-US" dirty="0"/>
              <a:t>Début de la musique </a:t>
            </a:r>
          </a:p>
          <a:p>
            <a:pPr marL="0" indent="0">
              <a:buNone/>
            </a:pPr>
            <a:r>
              <a:rPr lang="en-US" dirty="0"/>
              <a:t>	(B.O TOP GUN)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9795FE2-9CBE-ED11-9997-1108549C4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1" y="762000"/>
            <a:ext cx="7264904" cy="524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57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60DB02BD-FF61-4042-BC21-4EFF543EC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461D2C8-89C0-ECA3-CE31-B507A188A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9" y="1225176"/>
            <a:ext cx="4572001" cy="1562473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Conception </a:t>
            </a:r>
            <a:r>
              <a:rPr lang="fr-FR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écran</a:t>
            </a: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fr-FR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réglages (paramètres modulaires)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009ED40-3F6D-B895-BAB3-601C2C2A21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303"/>
          <a:stretch/>
        </p:blipFill>
        <p:spPr>
          <a:xfrm>
            <a:off x="20" y="-1"/>
            <a:ext cx="6095217" cy="3333750"/>
          </a:xfrm>
          <a:custGeom>
            <a:avLst/>
            <a:gdLst/>
            <a:ahLst/>
            <a:cxnLst/>
            <a:rect l="l" t="t" r="r" b="b"/>
            <a:pathLst>
              <a:path w="6095237" h="3333750">
                <a:moveTo>
                  <a:pt x="0" y="0"/>
                </a:moveTo>
                <a:lnTo>
                  <a:pt x="6019574" y="0"/>
                </a:lnTo>
                <a:lnTo>
                  <a:pt x="6029175" y="80583"/>
                </a:lnTo>
                <a:cubicBezTo>
                  <a:pt x="6030319" y="88822"/>
                  <a:pt x="6032413" y="98237"/>
                  <a:pt x="6037177" y="104514"/>
                </a:cubicBezTo>
                <a:cubicBezTo>
                  <a:pt x="6069182" y="147470"/>
                  <a:pt x="6078135" y="199649"/>
                  <a:pt x="6075089" y="249272"/>
                </a:cubicBezTo>
                <a:cubicBezTo>
                  <a:pt x="6072800" y="288308"/>
                  <a:pt x="6071086" y="326557"/>
                  <a:pt x="6074324" y="365198"/>
                </a:cubicBezTo>
                <a:cubicBezTo>
                  <a:pt x="6074516" y="368141"/>
                  <a:pt x="6074134" y="372064"/>
                  <a:pt x="6072610" y="374220"/>
                </a:cubicBezTo>
                <a:cubicBezTo>
                  <a:pt x="6062514" y="387559"/>
                  <a:pt x="6061752" y="401485"/>
                  <a:pt x="6060038" y="418552"/>
                </a:cubicBezTo>
                <a:cubicBezTo>
                  <a:pt x="6057560" y="442679"/>
                  <a:pt x="6059276" y="464843"/>
                  <a:pt x="6063466" y="487205"/>
                </a:cubicBezTo>
                <a:cubicBezTo>
                  <a:pt x="6066514" y="503486"/>
                  <a:pt x="6072800" y="519961"/>
                  <a:pt x="6080803" y="534478"/>
                </a:cubicBezTo>
                <a:cubicBezTo>
                  <a:pt x="6092043" y="554679"/>
                  <a:pt x="6096423" y="574101"/>
                  <a:pt x="6081565" y="593322"/>
                </a:cubicBezTo>
                <a:cubicBezTo>
                  <a:pt x="6065752" y="614113"/>
                  <a:pt x="6071276" y="637652"/>
                  <a:pt x="6070706" y="660603"/>
                </a:cubicBezTo>
                <a:cubicBezTo>
                  <a:pt x="6070514" y="670605"/>
                  <a:pt x="6070896" y="681198"/>
                  <a:pt x="6068420" y="690809"/>
                </a:cubicBezTo>
                <a:cubicBezTo>
                  <a:pt x="6061370" y="718661"/>
                  <a:pt x="6050702" y="745535"/>
                  <a:pt x="6045940" y="773781"/>
                </a:cubicBezTo>
                <a:cubicBezTo>
                  <a:pt x="6043273" y="789474"/>
                  <a:pt x="6048036" y="806930"/>
                  <a:pt x="6051464" y="823213"/>
                </a:cubicBezTo>
                <a:cubicBezTo>
                  <a:pt x="6055084" y="839689"/>
                  <a:pt x="6060608" y="855968"/>
                  <a:pt x="6066324" y="871859"/>
                </a:cubicBezTo>
                <a:cubicBezTo>
                  <a:pt x="6070134" y="882645"/>
                  <a:pt x="6073754" y="894414"/>
                  <a:pt x="6080613" y="903045"/>
                </a:cubicBezTo>
                <a:cubicBezTo>
                  <a:pt x="6096233" y="922662"/>
                  <a:pt x="6098901" y="942864"/>
                  <a:pt x="6090709" y="966011"/>
                </a:cubicBezTo>
                <a:cubicBezTo>
                  <a:pt x="6089375" y="969541"/>
                  <a:pt x="6089375" y="973659"/>
                  <a:pt x="6089185" y="977582"/>
                </a:cubicBezTo>
                <a:cubicBezTo>
                  <a:pt x="6085185" y="1040355"/>
                  <a:pt x="6082707" y="1103121"/>
                  <a:pt x="6076611" y="1165498"/>
                </a:cubicBezTo>
                <a:cubicBezTo>
                  <a:pt x="6074134" y="1190799"/>
                  <a:pt x="6063276" y="1215122"/>
                  <a:pt x="6056418" y="1240034"/>
                </a:cubicBezTo>
                <a:cubicBezTo>
                  <a:pt x="6055084" y="1245135"/>
                  <a:pt x="6052988" y="1250824"/>
                  <a:pt x="6053942" y="1255923"/>
                </a:cubicBezTo>
                <a:cubicBezTo>
                  <a:pt x="6063466" y="1311432"/>
                  <a:pt x="6049560" y="1363414"/>
                  <a:pt x="6031271" y="1414609"/>
                </a:cubicBezTo>
                <a:cubicBezTo>
                  <a:pt x="6029365" y="1419903"/>
                  <a:pt x="6029937" y="1426376"/>
                  <a:pt x="6030319" y="1432262"/>
                </a:cubicBezTo>
                <a:cubicBezTo>
                  <a:pt x="6031651" y="1448740"/>
                  <a:pt x="6038319" y="1466588"/>
                  <a:pt x="6034319" y="1481495"/>
                </a:cubicBezTo>
                <a:cubicBezTo>
                  <a:pt x="6023269" y="1521118"/>
                  <a:pt x="6009934" y="1560348"/>
                  <a:pt x="5993170" y="1597617"/>
                </a:cubicBezTo>
                <a:cubicBezTo>
                  <a:pt x="5976215" y="1635476"/>
                  <a:pt x="5961927" y="1670585"/>
                  <a:pt x="5979071" y="1713934"/>
                </a:cubicBezTo>
                <a:cubicBezTo>
                  <a:pt x="5986312" y="1732372"/>
                  <a:pt x="5981167" y="1756694"/>
                  <a:pt x="5979263" y="1777881"/>
                </a:cubicBezTo>
                <a:cubicBezTo>
                  <a:pt x="5977739" y="1793374"/>
                  <a:pt x="5969165" y="1808282"/>
                  <a:pt x="5969165" y="1823583"/>
                </a:cubicBezTo>
                <a:cubicBezTo>
                  <a:pt x="5969165" y="1864385"/>
                  <a:pt x="5959069" y="1900670"/>
                  <a:pt x="5938494" y="1935977"/>
                </a:cubicBezTo>
                <a:cubicBezTo>
                  <a:pt x="5930494" y="1949711"/>
                  <a:pt x="5935828" y="1971091"/>
                  <a:pt x="5933732" y="1988939"/>
                </a:cubicBezTo>
                <a:cubicBezTo>
                  <a:pt x="5931256" y="2007771"/>
                  <a:pt x="5928970" y="2027187"/>
                  <a:pt x="5923443" y="2045235"/>
                </a:cubicBezTo>
                <a:cubicBezTo>
                  <a:pt x="5908965" y="2091918"/>
                  <a:pt x="5892582" y="2138014"/>
                  <a:pt x="5877342" y="2184501"/>
                </a:cubicBezTo>
                <a:cubicBezTo>
                  <a:pt x="5864767" y="2222749"/>
                  <a:pt x="5874674" y="2260413"/>
                  <a:pt x="5880008" y="2298269"/>
                </a:cubicBezTo>
                <a:cubicBezTo>
                  <a:pt x="5883438" y="2322005"/>
                  <a:pt x="5891630" y="2344167"/>
                  <a:pt x="5879438" y="2370844"/>
                </a:cubicBezTo>
                <a:cubicBezTo>
                  <a:pt x="5867816" y="2396344"/>
                  <a:pt x="5870484" y="2428709"/>
                  <a:pt x="5864197" y="2457348"/>
                </a:cubicBezTo>
                <a:cubicBezTo>
                  <a:pt x="5858863" y="2481477"/>
                  <a:pt x="5850289" y="2504816"/>
                  <a:pt x="5841907" y="2528158"/>
                </a:cubicBezTo>
                <a:cubicBezTo>
                  <a:pt x="5830476" y="2559935"/>
                  <a:pt x="5818476" y="2591317"/>
                  <a:pt x="5824190" y="2626038"/>
                </a:cubicBezTo>
                <a:cubicBezTo>
                  <a:pt x="5830668" y="2665466"/>
                  <a:pt x="5806284" y="2692532"/>
                  <a:pt x="5790089" y="2723527"/>
                </a:cubicBezTo>
                <a:cubicBezTo>
                  <a:pt x="5779041" y="2744906"/>
                  <a:pt x="5770848" y="2768247"/>
                  <a:pt x="5763990" y="2791590"/>
                </a:cubicBezTo>
                <a:cubicBezTo>
                  <a:pt x="5755036" y="2822776"/>
                  <a:pt x="5749702" y="2854945"/>
                  <a:pt x="5740939" y="2886329"/>
                </a:cubicBezTo>
                <a:cubicBezTo>
                  <a:pt x="5727795" y="2933799"/>
                  <a:pt x="5717507" y="2981857"/>
                  <a:pt x="5724747" y="3031285"/>
                </a:cubicBezTo>
                <a:cubicBezTo>
                  <a:pt x="5727985" y="3054039"/>
                  <a:pt x="5727795" y="3075225"/>
                  <a:pt x="5723031" y="3097977"/>
                </a:cubicBezTo>
                <a:cubicBezTo>
                  <a:pt x="5715221" y="3135244"/>
                  <a:pt x="5714268" y="3173494"/>
                  <a:pt x="5685122" y="3203506"/>
                </a:cubicBezTo>
                <a:cubicBezTo>
                  <a:pt x="5674833" y="3214098"/>
                  <a:pt x="5672167" y="3233124"/>
                  <a:pt x="5666833" y="3248621"/>
                </a:cubicBezTo>
                <a:cubicBezTo>
                  <a:pt x="5660545" y="3266470"/>
                  <a:pt x="5663785" y="3279612"/>
                  <a:pt x="5682073" y="3289224"/>
                </a:cubicBezTo>
                <a:cubicBezTo>
                  <a:pt x="5690264" y="3293538"/>
                  <a:pt x="5698266" y="3305897"/>
                  <a:pt x="5699600" y="3315508"/>
                </a:cubicBezTo>
                <a:lnTo>
                  <a:pt x="5699134" y="3333750"/>
                </a:lnTo>
                <a:lnTo>
                  <a:pt x="0" y="3333750"/>
                </a:lnTo>
                <a:close/>
              </a:path>
            </a:pathLst>
          </a:cu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1E8F97E-9B41-5FA7-2112-D8C14C4119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54" r="2" b="8306"/>
          <a:stretch/>
        </p:blipFill>
        <p:spPr>
          <a:xfrm>
            <a:off x="20" y="3524251"/>
            <a:ext cx="5776282" cy="3333749"/>
          </a:xfrm>
          <a:custGeom>
            <a:avLst/>
            <a:gdLst/>
            <a:ahLst/>
            <a:cxnLst/>
            <a:rect l="l" t="t" r="r" b="b"/>
            <a:pathLst>
              <a:path w="5776302" h="3333749">
                <a:moveTo>
                  <a:pt x="0" y="0"/>
                </a:moveTo>
                <a:lnTo>
                  <a:pt x="5661870" y="0"/>
                </a:lnTo>
                <a:lnTo>
                  <a:pt x="5658641" y="25854"/>
                </a:lnTo>
                <a:cubicBezTo>
                  <a:pt x="5658641" y="52139"/>
                  <a:pt x="5664737" y="78226"/>
                  <a:pt x="5667023" y="104707"/>
                </a:cubicBezTo>
                <a:cubicBezTo>
                  <a:pt x="5668927" y="125303"/>
                  <a:pt x="5668165" y="146292"/>
                  <a:pt x="5670451" y="166886"/>
                </a:cubicBezTo>
                <a:cubicBezTo>
                  <a:pt x="5672167" y="183757"/>
                  <a:pt x="5676547" y="200428"/>
                  <a:pt x="5680167" y="217101"/>
                </a:cubicBezTo>
                <a:cubicBezTo>
                  <a:pt x="5680834" y="220142"/>
                  <a:pt x="5682454" y="223182"/>
                  <a:pt x="5683811" y="226149"/>
                </a:cubicBezTo>
                <a:lnTo>
                  <a:pt x="5685192" y="231883"/>
                </a:lnTo>
                <a:lnTo>
                  <a:pt x="5713812" y="224478"/>
                </a:lnTo>
                <a:lnTo>
                  <a:pt x="5714043" y="224430"/>
                </a:lnTo>
                <a:lnTo>
                  <a:pt x="5713813" y="224479"/>
                </a:lnTo>
                <a:lnTo>
                  <a:pt x="5685193" y="231884"/>
                </a:lnTo>
                <a:lnTo>
                  <a:pt x="5685885" y="234755"/>
                </a:lnTo>
                <a:cubicBezTo>
                  <a:pt x="5677692" y="289286"/>
                  <a:pt x="5714269" y="328516"/>
                  <a:pt x="5730462" y="374612"/>
                </a:cubicBezTo>
                <a:cubicBezTo>
                  <a:pt x="5747609" y="423062"/>
                  <a:pt x="5773897" y="469942"/>
                  <a:pt x="5766087" y="524078"/>
                </a:cubicBezTo>
                <a:cubicBezTo>
                  <a:pt x="5761325" y="556836"/>
                  <a:pt x="5750275" y="588416"/>
                  <a:pt x="5743606" y="620978"/>
                </a:cubicBezTo>
                <a:cubicBezTo>
                  <a:pt x="5741320" y="632551"/>
                  <a:pt x="5741702" y="645496"/>
                  <a:pt x="5743988" y="657070"/>
                </a:cubicBezTo>
                <a:cubicBezTo>
                  <a:pt x="5754467" y="712972"/>
                  <a:pt x="5755991" y="768090"/>
                  <a:pt x="5738844" y="823015"/>
                </a:cubicBezTo>
                <a:cubicBezTo>
                  <a:pt x="5735986" y="832428"/>
                  <a:pt x="5733320" y="842432"/>
                  <a:pt x="5733320" y="852241"/>
                </a:cubicBezTo>
                <a:cubicBezTo>
                  <a:pt x="5733320" y="905985"/>
                  <a:pt x="5737320" y="958749"/>
                  <a:pt x="5755991" y="1010142"/>
                </a:cubicBezTo>
                <a:cubicBezTo>
                  <a:pt x="5762277" y="1027403"/>
                  <a:pt x="5758277" y="1048392"/>
                  <a:pt x="5759801" y="1067418"/>
                </a:cubicBezTo>
                <a:cubicBezTo>
                  <a:pt x="5761133" y="1085070"/>
                  <a:pt x="5761705" y="1103117"/>
                  <a:pt x="5766087" y="1120182"/>
                </a:cubicBezTo>
                <a:cubicBezTo>
                  <a:pt x="5772563" y="1145094"/>
                  <a:pt x="5773325" y="1168239"/>
                  <a:pt x="5767611" y="1193935"/>
                </a:cubicBezTo>
                <a:cubicBezTo>
                  <a:pt x="5762277" y="1218453"/>
                  <a:pt x="5764943" y="1244934"/>
                  <a:pt x="5764753" y="1270435"/>
                </a:cubicBezTo>
                <a:cubicBezTo>
                  <a:pt x="5764563" y="1298876"/>
                  <a:pt x="5764373" y="1327318"/>
                  <a:pt x="5765325" y="1355759"/>
                </a:cubicBezTo>
                <a:cubicBezTo>
                  <a:pt x="5765705" y="1367136"/>
                  <a:pt x="5773325" y="1380082"/>
                  <a:pt x="5770277" y="1389499"/>
                </a:cubicBezTo>
                <a:cubicBezTo>
                  <a:pt x="5759991" y="1419901"/>
                  <a:pt x="5772373" y="1450305"/>
                  <a:pt x="5766849" y="1480707"/>
                </a:cubicBezTo>
                <a:cubicBezTo>
                  <a:pt x="5763991" y="1495616"/>
                  <a:pt x="5771801" y="1512484"/>
                  <a:pt x="5772563" y="1528568"/>
                </a:cubicBezTo>
                <a:cubicBezTo>
                  <a:pt x="5773897" y="1554852"/>
                  <a:pt x="5773325" y="1581136"/>
                  <a:pt x="5773707" y="1607421"/>
                </a:cubicBezTo>
                <a:cubicBezTo>
                  <a:pt x="5773897" y="1616052"/>
                  <a:pt x="5774659" y="1624487"/>
                  <a:pt x="5775042" y="1633118"/>
                </a:cubicBezTo>
                <a:cubicBezTo>
                  <a:pt x="5775422" y="1640768"/>
                  <a:pt x="5777136" y="1648809"/>
                  <a:pt x="5775804" y="1656067"/>
                </a:cubicBezTo>
                <a:cubicBezTo>
                  <a:pt x="5771039" y="1682352"/>
                  <a:pt x="5763229" y="1708244"/>
                  <a:pt x="5760181" y="1734723"/>
                </a:cubicBezTo>
                <a:cubicBezTo>
                  <a:pt x="5757515" y="1757672"/>
                  <a:pt x="5761133" y="1781408"/>
                  <a:pt x="5759229" y="1804553"/>
                </a:cubicBezTo>
                <a:cubicBezTo>
                  <a:pt x="5755991" y="1845352"/>
                  <a:pt x="5750275" y="1886151"/>
                  <a:pt x="5746655" y="1926951"/>
                </a:cubicBezTo>
                <a:cubicBezTo>
                  <a:pt x="5745893" y="1935779"/>
                  <a:pt x="5750657" y="1944997"/>
                  <a:pt x="5751037" y="1954020"/>
                </a:cubicBezTo>
                <a:cubicBezTo>
                  <a:pt x="5751989" y="1982266"/>
                  <a:pt x="5752181" y="2010512"/>
                  <a:pt x="5752751" y="2038758"/>
                </a:cubicBezTo>
                <a:cubicBezTo>
                  <a:pt x="5752943" y="2054842"/>
                  <a:pt x="5752371" y="2071122"/>
                  <a:pt x="5754085" y="2087013"/>
                </a:cubicBezTo>
                <a:cubicBezTo>
                  <a:pt x="5756371" y="2107998"/>
                  <a:pt x="5759801" y="2127025"/>
                  <a:pt x="5744941" y="2146640"/>
                </a:cubicBezTo>
                <a:cubicBezTo>
                  <a:pt x="5721890" y="2176849"/>
                  <a:pt x="5730844" y="2215294"/>
                  <a:pt x="5725510" y="2250208"/>
                </a:cubicBezTo>
                <a:cubicBezTo>
                  <a:pt x="5724176" y="2259232"/>
                  <a:pt x="5723986" y="2268452"/>
                  <a:pt x="5722462" y="2277474"/>
                </a:cubicBezTo>
                <a:cubicBezTo>
                  <a:pt x="5719604" y="2294147"/>
                  <a:pt x="5716366" y="2310622"/>
                  <a:pt x="5713125" y="2327297"/>
                </a:cubicBezTo>
                <a:cubicBezTo>
                  <a:pt x="5712555" y="2330238"/>
                  <a:pt x="5712363" y="2333572"/>
                  <a:pt x="5711411" y="2336319"/>
                </a:cubicBezTo>
                <a:cubicBezTo>
                  <a:pt x="5703411" y="2361624"/>
                  <a:pt x="5694267" y="2386533"/>
                  <a:pt x="5687789" y="2412229"/>
                </a:cubicBezTo>
                <a:cubicBezTo>
                  <a:pt x="5684550" y="2424784"/>
                  <a:pt x="5684168" y="2438710"/>
                  <a:pt x="5685885" y="2451656"/>
                </a:cubicBezTo>
                <a:cubicBezTo>
                  <a:pt x="5690837" y="2489512"/>
                  <a:pt x="5692933" y="2526978"/>
                  <a:pt x="5685693" y="2565032"/>
                </a:cubicBezTo>
                <a:cubicBezTo>
                  <a:pt x="5682836" y="2580135"/>
                  <a:pt x="5687599" y="2597005"/>
                  <a:pt x="5689313" y="2613089"/>
                </a:cubicBezTo>
                <a:cubicBezTo>
                  <a:pt x="5693885" y="2651534"/>
                  <a:pt x="5698839" y="2689979"/>
                  <a:pt x="5703219" y="2728621"/>
                </a:cubicBezTo>
                <a:cubicBezTo>
                  <a:pt x="5705887" y="2752748"/>
                  <a:pt x="5707411" y="2777071"/>
                  <a:pt x="5710077" y="2801198"/>
                </a:cubicBezTo>
                <a:cubicBezTo>
                  <a:pt x="5713317" y="2829050"/>
                  <a:pt x="5718270" y="2856707"/>
                  <a:pt x="5720938" y="2884562"/>
                </a:cubicBezTo>
                <a:cubicBezTo>
                  <a:pt x="5723986" y="2916337"/>
                  <a:pt x="5724556" y="2948310"/>
                  <a:pt x="5727796" y="2980086"/>
                </a:cubicBezTo>
                <a:cubicBezTo>
                  <a:pt x="5734082" y="3038149"/>
                  <a:pt x="5741512" y="3096013"/>
                  <a:pt x="5748561" y="3154072"/>
                </a:cubicBezTo>
                <a:cubicBezTo>
                  <a:pt x="5755419" y="3210368"/>
                  <a:pt x="5761515" y="3266664"/>
                  <a:pt x="5770087" y="3322567"/>
                </a:cubicBezTo>
                <a:lnTo>
                  <a:pt x="5772929" y="3333749"/>
                </a:lnTo>
                <a:lnTo>
                  <a:pt x="0" y="3333749"/>
                </a:lnTo>
                <a:close/>
              </a:path>
            </a:pathLst>
          </a:cu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6EE00CB-BDE3-434E-81A3-3A5045FA6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A5A46730-76F8-4230-A44E-BC7ED8962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4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55FB431-16DD-DCCE-5C93-935487FED486}"/>
              </a:ext>
            </a:extLst>
          </p:cNvPr>
          <p:cNvSpPr txBox="1"/>
          <p:nvPr/>
        </p:nvSpPr>
        <p:spPr>
          <a:xfrm>
            <a:off x="6857999" y="3047999"/>
            <a:ext cx="4572001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Menu de choix des noms des joueurs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Chaque joueur choisis son pseudonyme en cliquant sur la fenêtre puis écris son nom et appuie sur entrée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Choix de l’apparence des avions 	(nouvelle fonctionnalité)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Les noms des joueurs et de leur apparence sont stocké et utilisé en jeux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fr-FR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82681E8-C2DA-455B-A23E-04AC1EA4E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192001" y="3333751"/>
            <a:ext cx="90487" cy="190501"/>
          </a:xfrm>
          <a:custGeom>
            <a:avLst/>
            <a:gdLst>
              <a:gd name="connsiteX0" fmla="*/ 90487 w 90487"/>
              <a:gd name="connsiteY0" fmla="*/ 0 h 190501"/>
              <a:gd name="connsiteX1" fmla="*/ 0 w 90487"/>
              <a:gd name="connsiteY1" fmla="*/ 0 h 190501"/>
              <a:gd name="connsiteX2" fmla="*/ 0 w 90487"/>
              <a:gd name="connsiteY2" fmla="*/ 190501 h 190501"/>
              <a:gd name="connsiteX3" fmla="*/ 90487 w 90487"/>
              <a:gd name="connsiteY3" fmla="*/ 190501 h 190501"/>
              <a:gd name="connsiteX4" fmla="*/ 90487 w 90487"/>
              <a:gd name="connsiteY4" fmla="*/ 0 h 190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487" h="190501">
                <a:moveTo>
                  <a:pt x="90487" y="0"/>
                </a:moveTo>
                <a:lnTo>
                  <a:pt x="0" y="0"/>
                </a:lnTo>
                <a:lnTo>
                  <a:pt x="0" y="190501"/>
                </a:lnTo>
                <a:lnTo>
                  <a:pt x="90487" y="190501"/>
                </a:lnTo>
                <a:lnTo>
                  <a:pt x="904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710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51E309B-889D-6805-A630-663E62FDE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458" y="165719"/>
            <a:ext cx="4961542" cy="994968"/>
          </a:xfrm>
        </p:spPr>
        <p:txBody>
          <a:bodyPr anchor="b">
            <a:normAutofit fontScale="90000"/>
          </a:bodyPr>
          <a:lstStyle/>
          <a:p>
            <a:r>
              <a:rPr lang="fr-FR" sz="3100" dirty="0"/>
              <a:t>Système de comptage des points et barre de rechargement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C04F54C-B505-AFCA-954E-7EEC20BBB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644" y="1905924"/>
            <a:ext cx="9762066" cy="39627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40B8505-5225-742B-3605-1FB57A46C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962" y="2873871"/>
            <a:ext cx="9739204" cy="44199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C72B746-31E6-3D17-3B2F-3D5C176BE4A8}"/>
              </a:ext>
            </a:extLst>
          </p:cNvPr>
          <p:cNvSpPr txBox="1"/>
          <p:nvPr/>
        </p:nvSpPr>
        <p:spPr>
          <a:xfrm flipH="1">
            <a:off x="1218644" y="1645702"/>
            <a:ext cx="3810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Le jeux vient de commencer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8F3E76F-5115-CBFB-656A-DD85D74A9D27}"/>
              </a:ext>
            </a:extLst>
          </p:cNvPr>
          <p:cNvSpPr txBox="1"/>
          <p:nvPr/>
        </p:nvSpPr>
        <p:spPr>
          <a:xfrm flipH="1">
            <a:off x="1208962" y="2562420"/>
            <a:ext cx="642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Le joueur 1 a touché le second et gagne donc 1 point</a:t>
            </a:r>
            <a:r>
              <a:rPr lang="fr-FR" dirty="0"/>
              <a:t> 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E08DEB9-E5AC-BEAE-7C80-738393811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644" y="3715129"/>
            <a:ext cx="9758389" cy="293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3689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AnalogousFromRegularSeed_2SEEDS">
      <a:dk1>
        <a:srgbClr val="000000"/>
      </a:dk1>
      <a:lt1>
        <a:srgbClr val="FFFFFF"/>
      </a:lt1>
      <a:dk2>
        <a:srgbClr val="32271C"/>
      </a:dk2>
      <a:lt2>
        <a:srgbClr val="F0F2F3"/>
      </a:lt2>
      <a:accent1>
        <a:srgbClr val="D57517"/>
      </a:accent1>
      <a:accent2>
        <a:srgbClr val="E73829"/>
      </a:accent2>
      <a:accent3>
        <a:srgbClr val="B1A51F"/>
      </a:accent3>
      <a:accent4>
        <a:srgbClr val="14B4A5"/>
      </a:accent4>
      <a:accent5>
        <a:srgbClr val="29AAE7"/>
      </a:accent5>
      <a:accent6>
        <a:srgbClr val="1C4CD6"/>
      </a:accent6>
      <a:hlink>
        <a:srgbClr val="3F7FBF"/>
      </a:hlink>
      <a:folHlink>
        <a:srgbClr val="7F7F7F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633</TotalTime>
  <Words>338</Words>
  <Application>Microsoft Office PowerPoint</Application>
  <PresentationFormat>Grand écran</PresentationFormat>
  <Paragraphs>51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14</vt:i4>
      </vt:variant>
    </vt:vector>
  </HeadingPairs>
  <TitlesOfParts>
    <vt:vector size="22" baseType="lpstr">
      <vt:lpstr>Algerian</vt:lpstr>
      <vt:lpstr>Arial</vt:lpstr>
      <vt:lpstr>Arial Nova Cond</vt:lpstr>
      <vt:lpstr>Calibri</vt:lpstr>
      <vt:lpstr>Calibri Light</vt:lpstr>
      <vt:lpstr>Impact</vt:lpstr>
      <vt:lpstr>TornVTI</vt:lpstr>
      <vt:lpstr>Thème Office</vt:lpstr>
      <vt:lpstr>Présentation PowerPoint</vt:lpstr>
      <vt:lpstr>Sommaire </vt:lpstr>
      <vt:lpstr>Un jeux de dockfight</vt:lpstr>
      <vt:lpstr>Librairies utilisés:</vt:lpstr>
      <vt:lpstr>Diagramme UML</vt:lpstr>
      <vt:lpstr>Diagramme UML</vt:lpstr>
      <vt:lpstr>Conception écran d’acceuil</vt:lpstr>
      <vt:lpstr>Conception écran réglages (paramètres modulaires)</vt:lpstr>
      <vt:lpstr>Système de comptage des points et barre de rechargement</vt:lpstr>
      <vt:lpstr>Animation projectiles</vt:lpstr>
      <vt:lpstr>Mouvement et caractéristiques des avions </vt:lpstr>
      <vt:lpstr>Ecran final </vt:lpstr>
      <vt:lpstr>Possibilités d’amélioration</vt:lpstr>
      <vt:lpstr>Bibliographie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Grand Projet programmation</dc:title>
  <dc:creator>Romain</dc:creator>
  <cp:lastModifiedBy>Romain Bouchet</cp:lastModifiedBy>
  <cp:revision>2</cp:revision>
  <dcterms:created xsi:type="dcterms:W3CDTF">2022-06-14T13:35:11Z</dcterms:created>
  <dcterms:modified xsi:type="dcterms:W3CDTF">2023-01-03T13:06:53Z</dcterms:modified>
</cp:coreProperties>
</file>